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7" r:id="rId2"/>
    <p:sldId id="267" r:id="rId3"/>
    <p:sldId id="258" r:id="rId4"/>
    <p:sldId id="259" r:id="rId5"/>
    <p:sldId id="260" r:id="rId6"/>
    <p:sldId id="261" r:id="rId7"/>
    <p:sldId id="262" r:id="rId8"/>
    <p:sldId id="263" r:id="rId9"/>
    <p:sldId id="264" r:id="rId10"/>
    <p:sldId id="269" r:id="rId11"/>
    <p:sldId id="265" r:id="rId12"/>
    <p:sldId id="268" r:id="rId13"/>
    <p:sldId id="266"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3"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5E4DA37-C9EF-4319-9B73-7D293C15836A}" v="42" dt="2024-02-04T06:11:27.25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3447" autoAdjust="0"/>
  </p:normalViewPr>
  <p:slideViewPr>
    <p:cSldViewPr snapToGrid="0" showGuides="1">
      <p:cViewPr>
        <p:scale>
          <a:sx n="50" d="100"/>
          <a:sy n="50" d="100"/>
        </p:scale>
        <p:origin x="556" y="236"/>
      </p:cViewPr>
      <p:guideLst>
        <p:guide orient="horz" pos="2183"/>
        <p:guide pos="3840"/>
      </p:guideLst>
    </p:cSldViewPr>
  </p:slideViewPr>
  <p:notesTextViewPr>
    <p:cViewPr>
      <p:scale>
        <a:sx n="1" d="1"/>
        <a:sy n="1" d="1"/>
      </p:scale>
      <p:origin x="0" y="0"/>
    </p:cViewPr>
  </p:notesTextViewPr>
  <p:sorterViewPr>
    <p:cViewPr>
      <p:scale>
        <a:sx n="100" d="100"/>
        <a:sy n="100" d="100"/>
      </p:scale>
      <p:origin x="0" y="-7088"/>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2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19"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omal p jadimath" userId="307674dff9ca7a34" providerId="LiveId" clId="{C5E4DA37-C9EF-4319-9B73-7D293C15836A}"/>
    <pc:docChg chg="undo custSel addSld delSld modSld">
      <pc:chgData name="komal p jadimath" userId="307674dff9ca7a34" providerId="LiveId" clId="{C5E4DA37-C9EF-4319-9B73-7D293C15836A}" dt="2024-02-04T06:11:27.250" v="137"/>
      <pc:docMkLst>
        <pc:docMk/>
      </pc:docMkLst>
      <pc:sldChg chg="addSp delSp modSp mod modTransition chgLayout">
        <pc:chgData name="komal p jadimath" userId="307674dff9ca7a34" providerId="LiveId" clId="{C5E4DA37-C9EF-4319-9B73-7D293C15836A}" dt="2024-02-04T06:07:44.778" v="113"/>
        <pc:sldMkLst>
          <pc:docMk/>
          <pc:sldMk cId="917667573" sldId="257"/>
        </pc:sldMkLst>
        <pc:spChg chg="add del mod ord">
          <ac:chgData name="komal p jadimath" userId="307674dff9ca7a34" providerId="LiveId" clId="{C5E4DA37-C9EF-4319-9B73-7D293C15836A}" dt="2024-02-02T17:39:44.051" v="11" actId="6264"/>
          <ac:spMkLst>
            <pc:docMk/>
            <pc:sldMk cId="917667573" sldId="257"/>
            <ac:spMk id="2" creationId="{F16101FD-99B0-B512-A9F9-A4FC7ACF9687}"/>
          </ac:spMkLst>
        </pc:spChg>
        <pc:spChg chg="add del mod ord">
          <ac:chgData name="komal p jadimath" userId="307674dff9ca7a34" providerId="LiveId" clId="{C5E4DA37-C9EF-4319-9B73-7D293C15836A}" dt="2024-02-02T17:39:44.051" v="11" actId="6264"/>
          <ac:spMkLst>
            <pc:docMk/>
            <pc:sldMk cId="917667573" sldId="257"/>
            <ac:spMk id="3" creationId="{76C0DC11-2DF8-BCB9-F617-609F76DC4FE3}"/>
          </ac:spMkLst>
        </pc:spChg>
        <pc:spChg chg="mod">
          <ac:chgData name="komal p jadimath" userId="307674dff9ca7a34" providerId="LiveId" clId="{C5E4DA37-C9EF-4319-9B73-7D293C15836A}" dt="2024-02-02T17:46:34.991" v="33" actId="1076"/>
          <ac:spMkLst>
            <pc:docMk/>
            <pc:sldMk cId="917667573" sldId="257"/>
            <ac:spMk id="4" creationId="{08DA515F-698E-8A20-4BB0-AFEAE60EF91B}"/>
          </ac:spMkLst>
        </pc:spChg>
        <pc:spChg chg="mod">
          <ac:chgData name="komal p jadimath" userId="307674dff9ca7a34" providerId="LiveId" clId="{C5E4DA37-C9EF-4319-9B73-7D293C15836A}" dt="2024-02-02T17:46:55.833" v="34" actId="14100"/>
          <ac:spMkLst>
            <pc:docMk/>
            <pc:sldMk cId="917667573" sldId="257"/>
            <ac:spMk id="9" creationId="{2907A4F5-08CC-C6B1-A969-A46435980D06}"/>
          </ac:spMkLst>
        </pc:spChg>
        <pc:spChg chg="mod">
          <ac:chgData name="komal p jadimath" userId="307674dff9ca7a34" providerId="LiveId" clId="{C5E4DA37-C9EF-4319-9B73-7D293C15836A}" dt="2024-02-02T17:37:45.197" v="9" actId="1076"/>
          <ac:spMkLst>
            <pc:docMk/>
            <pc:sldMk cId="917667573" sldId="257"/>
            <ac:spMk id="10" creationId="{BA5D2340-476A-F7F7-170C-A56A828E7827}"/>
          </ac:spMkLst>
        </pc:spChg>
      </pc:sldChg>
      <pc:sldChg chg="modSp mod modTransition">
        <pc:chgData name="komal p jadimath" userId="307674dff9ca7a34" providerId="LiveId" clId="{C5E4DA37-C9EF-4319-9B73-7D293C15836A}" dt="2024-02-04T06:08:09.984" v="115"/>
        <pc:sldMkLst>
          <pc:docMk/>
          <pc:sldMk cId="3294925458" sldId="258"/>
        </pc:sldMkLst>
        <pc:spChg chg="mod">
          <ac:chgData name="komal p jadimath" userId="307674dff9ca7a34" providerId="LiveId" clId="{C5E4DA37-C9EF-4319-9B73-7D293C15836A}" dt="2024-02-02T17:46:12.310" v="32" actId="13926"/>
          <ac:spMkLst>
            <pc:docMk/>
            <pc:sldMk cId="3294925458" sldId="258"/>
            <ac:spMk id="2" creationId="{92858568-CAEE-A856-6ED0-FC75728D0A17}"/>
          </ac:spMkLst>
        </pc:spChg>
      </pc:sldChg>
      <pc:sldChg chg="modSp mod modTransition">
        <pc:chgData name="komal p jadimath" userId="307674dff9ca7a34" providerId="LiveId" clId="{C5E4DA37-C9EF-4319-9B73-7D293C15836A}" dt="2024-02-04T06:08:27.226" v="117"/>
        <pc:sldMkLst>
          <pc:docMk/>
          <pc:sldMk cId="976791442" sldId="259"/>
        </pc:sldMkLst>
        <pc:spChg chg="mod">
          <ac:chgData name="komal p jadimath" userId="307674dff9ca7a34" providerId="LiveId" clId="{C5E4DA37-C9EF-4319-9B73-7D293C15836A}" dt="2024-02-02T17:45:57.277" v="30" actId="13926"/>
          <ac:spMkLst>
            <pc:docMk/>
            <pc:sldMk cId="976791442" sldId="259"/>
            <ac:spMk id="2" creationId="{B1669EB1-0F1F-1BBE-4E34-20515EFF965E}"/>
          </ac:spMkLst>
        </pc:spChg>
      </pc:sldChg>
      <pc:sldChg chg="modSp mod modTransition modShow">
        <pc:chgData name="komal p jadimath" userId="307674dff9ca7a34" providerId="LiveId" clId="{C5E4DA37-C9EF-4319-9B73-7D293C15836A}" dt="2024-02-04T06:08:59.965" v="121"/>
        <pc:sldMkLst>
          <pc:docMk/>
          <pc:sldMk cId="376310017" sldId="260"/>
        </pc:sldMkLst>
        <pc:spChg chg="mod">
          <ac:chgData name="komal p jadimath" userId="307674dff9ca7a34" providerId="LiveId" clId="{C5E4DA37-C9EF-4319-9B73-7D293C15836A}" dt="2024-02-02T17:45:37.340" v="28" actId="20577"/>
          <ac:spMkLst>
            <pc:docMk/>
            <pc:sldMk cId="376310017" sldId="260"/>
            <ac:spMk id="2" creationId="{D30C4DD2-25F3-3300-80FD-BEEF0AC414F2}"/>
          </ac:spMkLst>
        </pc:spChg>
      </pc:sldChg>
      <pc:sldChg chg="modSp mod modTransition modShow">
        <pc:chgData name="komal p jadimath" userId="307674dff9ca7a34" providerId="LiveId" clId="{C5E4DA37-C9EF-4319-9B73-7D293C15836A}" dt="2024-02-04T06:09:12.643" v="122"/>
        <pc:sldMkLst>
          <pc:docMk/>
          <pc:sldMk cId="1306280266" sldId="261"/>
        </pc:sldMkLst>
        <pc:spChg chg="mod">
          <ac:chgData name="komal p jadimath" userId="307674dff9ca7a34" providerId="LiveId" clId="{C5E4DA37-C9EF-4319-9B73-7D293C15836A}" dt="2024-02-02T17:44:39.155" v="22" actId="13926"/>
          <ac:spMkLst>
            <pc:docMk/>
            <pc:sldMk cId="1306280266" sldId="261"/>
            <ac:spMk id="14" creationId="{CAAA4A36-1EC5-3DA8-F9C7-DB6DF9A2EA8E}"/>
          </ac:spMkLst>
        </pc:spChg>
      </pc:sldChg>
      <pc:sldChg chg="modSp mod modTransition">
        <pc:chgData name="komal p jadimath" userId="307674dff9ca7a34" providerId="LiveId" clId="{C5E4DA37-C9EF-4319-9B73-7D293C15836A}" dt="2024-02-04T06:09:25.052" v="125"/>
        <pc:sldMkLst>
          <pc:docMk/>
          <pc:sldMk cId="171361893" sldId="262"/>
        </pc:sldMkLst>
        <pc:spChg chg="mod">
          <ac:chgData name="komal p jadimath" userId="307674dff9ca7a34" providerId="LiveId" clId="{C5E4DA37-C9EF-4319-9B73-7D293C15836A}" dt="2024-02-02T17:45:09.762" v="25" actId="13926"/>
          <ac:spMkLst>
            <pc:docMk/>
            <pc:sldMk cId="171361893" sldId="262"/>
            <ac:spMk id="2" creationId="{87594469-ACEE-0548-68E6-F1258316069B}"/>
          </ac:spMkLst>
        </pc:spChg>
      </pc:sldChg>
      <pc:sldChg chg="modSp mod modTransition">
        <pc:chgData name="komal p jadimath" userId="307674dff9ca7a34" providerId="LiveId" clId="{C5E4DA37-C9EF-4319-9B73-7D293C15836A}" dt="2024-02-04T06:10:31.131" v="129"/>
        <pc:sldMkLst>
          <pc:docMk/>
          <pc:sldMk cId="4053559227" sldId="263"/>
        </pc:sldMkLst>
        <pc:spChg chg="mod">
          <ac:chgData name="komal p jadimath" userId="307674dff9ca7a34" providerId="LiveId" clId="{C5E4DA37-C9EF-4319-9B73-7D293C15836A}" dt="2024-02-02T17:44:29.377" v="21" actId="13926"/>
          <ac:spMkLst>
            <pc:docMk/>
            <pc:sldMk cId="4053559227" sldId="263"/>
            <ac:spMk id="2" creationId="{0DED8ECF-910A-8D91-B8FC-D75406D1F1D6}"/>
          </ac:spMkLst>
        </pc:spChg>
      </pc:sldChg>
      <pc:sldChg chg="modSp mod modTransition">
        <pc:chgData name="komal p jadimath" userId="307674dff9ca7a34" providerId="LiveId" clId="{C5E4DA37-C9EF-4319-9B73-7D293C15836A}" dt="2024-02-04T06:10:38.172" v="130"/>
        <pc:sldMkLst>
          <pc:docMk/>
          <pc:sldMk cId="42684006" sldId="264"/>
        </pc:sldMkLst>
        <pc:spChg chg="mod">
          <ac:chgData name="komal p jadimath" userId="307674dff9ca7a34" providerId="LiveId" clId="{C5E4DA37-C9EF-4319-9B73-7D293C15836A}" dt="2024-02-02T17:44:58.749" v="24" actId="13926"/>
          <ac:spMkLst>
            <pc:docMk/>
            <pc:sldMk cId="42684006" sldId="264"/>
            <ac:spMk id="2" creationId="{FE64A2AC-697B-055C-B0D5-668D331C88DF}"/>
          </ac:spMkLst>
        </pc:spChg>
      </pc:sldChg>
      <pc:sldChg chg="modSp mod modTransition">
        <pc:chgData name="komal p jadimath" userId="307674dff9ca7a34" providerId="LiveId" clId="{C5E4DA37-C9EF-4319-9B73-7D293C15836A}" dt="2024-02-04T06:10:52.639" v="132"/>
        <pc:sldMkLst>
          <pc:docMk/>
          <pc:sldMk cId="912091243" sldId="265"/>
        </pc:sldMkLst>
        <pc:spChg chg="mod">
          <ac:chgData name="komal p jadimath" userId="307674dff9ca7a34" providerId="LiveId" clId="{C5E4DA37-C9EF-4319-9B73-7D293C15836A}" dt="2024-02-02T17:44:49.304" v="23" actId="13926"/>
          <ac:spMkLst>
            <pc:docMk/>
            <pc:sldMk cId="912091243" sldId="265"/>
            <ac:spMk id="2" creationId="{270DAC70-7371-D18F-2185-D73722B85424}"/>
          </ac:spMkLst>
        </pc:spChg>
        <pc:picChg chg="mod">
          <ac:chgData name="komal p jadimath" userId="307674dff9ca7a34" providerId="LiveId" clId="{C5E4DA37-C9EF-4319-9B73-7D293C15836A}" dt="2024-02-02T17:43:48.391" v="20" actId="14100"/>
          <ac:picMkLst>
            <pc:docMk/>
            <pc:sldMk cId="912091243" sldId="265"/>
            <ac:picMk id="5" creationId="{839F5A63-C6F1-13E4-65E7-CB91D78331C7}"/>
          </ac:picMkLst>
        </pc:picChg>
      </pc:sldChg>
      <pc:sldChg chg="addSp delSp modSp new mod modTransition">
        <pc:chgData name="komal p jadimath" userId="307674dff9ca7a34" providerId="LiveId" clId="{C5E4DA37-C9EF-4319-9B73-7D293C15836A}" dt="2024-02-04T06:11:21.163" v="136"/>
        <pc:sldMkLst>
          <pc:docMk/>
          <pc:sldMk cId="1221740588" sldId="266"/>
        </pc:sldMkLst>
        <pc:spChg chg="del">
          <ac:chgData name="komal p jadimath" userId="307674dff9ca7a34" providerId="LiveId" clId="{C5E4DA37-C9EF-4319-9B73-7D293C15836A}" dt="2024-02-04T05:46:24.977" v="44" actId="21"/>
          <ac:spMkLst>
            <pc:docMk/>
            <pc:sldMk cId="1221740588" sldId="266"/>
            <ac:spMk id="2" creationId="{C686A9E8-73D1-EBE4-C353-A506A9BCC71C}"/>
          </ac:spMkLst>
        </pc:spChg>
        <pc:spChg chg="del">
          <ac:chgData name="komal p jadimath" userId="307674dff9ca7a34" providerId="LiveId" clId="{C5E4DA37-C9EF-4319-9B73-7D293C15836A}" dt="2024-02-02T17:41:17.215" v="13" actId="21"/>
          <ac:spMkLst>
            <pc:docMk/>
            <pc:sldMk cId="1221740588" sldId="266"/>
            <ac:spMk id="2" creationId="{FB8C475B-7488-B52E-43DB-08B4471A484D}"/>
          </ac:spMkLst>
        </pc:spChg>
        <pc:spChg chg="del">
          <ac:chgData name="komal p jadimath" userId="307674dff9ca7a34" providerId="LiveId" clId="{C5E4DA37-C9EF-4319-9B73-7D293C15836A}" dt="2024-02-02T17:41:20.740" v="14" actId="21"/>
          <ac:spMkLst>
            <pc:docMk/>
            <pc:sldMk cId="1221740588" sldId="266"/>
            <ac:spMk id="3" creationId="{88EB5678-9B7E-170A-DE64-F52CF2B50D46}"/>
          </ac:spMkLst>
        </pc:spChg>
        <pc:picChg chg="add mod">
          <ac:chgData name="komal p jadimath" userId="307674dff9ca7a34" providerId="LiveId" clId="{C5E4DA37-C9EF-4319-9B73-7D293C15836A}" dt="2024-02-02T17:43:35.342" v="19" actId="14100"/>
          <ac:picMkLst>
            <pc:docMk/>
            <pc:sldMk cId="1221740588" sldId="266"/>
            <ac:picMk id="4" creationId="{A32DA9FF-019E-159A-0D35-8F58FDA4565B}"/>
          </ac:picMkLst>
        </pc:picChg>
      </pc:sldChg>
      <pc:sldChg chg="modTransition">
        <pc:chgData name="komal p jadimath" userId="307674dff9ca7a34" providerId="LiveId" clId="{C5E4DA37-C9EF-4319-9B73-7D293C15836A}" dt="2024-02-04T06:08:00.310" v="114"/>
        <pc:sldMkLst>
          <pc:docMk/>
          <pc:sldMk cId="1989717490" sldId="267"/>
        </pc:sldMkLst>
      </pc:sldChg>
      <pc:sldChg chg="addSp delSp modSp mod modTransition">
        <pc:chgData name="komal p jadimath" userId="307674dff9ca7a34" providerId="LiveId" clId="{C5E4DA37-C9EF-4319-9B73-7D293C15836A}" dt="2024-02-04T06:11:27.250" v="137"/>
        <pc:sldMkLst>
          <pc:docMk/>
          <pc:sldMk cId="806297223" sldId="268"/>
        </pc:sldMkLst>
        <pc:spChg chg="del mod">
          <ac:chgData name="komal p jadimath" userId="307674dff9ca7a34" providerId="LiveId" clId="{C5E4DA37-C9EF-4319-9B73-7D293C15836A}" dt="2024-02-04T05:45:04.854" v="36" actId="21"/>
          <ac:spMkLst>
            <pc:docMk/>
            <pc:sldMk cId="806297223" sldId="268"/>
            <ac:spMk id="4" creationId="{2F3EAAC7-490B-84C0-FD7F-6027AF6BA6DE}"/>
          </ac:spMkLst>
        </pc:spChg>
        <pc:spChg chg="del">
          <ac:chgData name="komal p jadimath" userId="307674dff9ca7a34" providerId="LiveId" clId="{C5E4DA37-C9EF-4319-9B73-7D293C15836A}" dt="2024-02-04T06:11:15.207" v="135" actId="21"/>
          <ac:spMkLst>
            <pc:docMk/>
            <pc:sldMk cId="806297223" sldId="268"/>
            <ac:spMk id="5" creationId="{0F528CB1-7D18-2FD7-4376-D072768AC800}"/>
          </ac:spMkLst>
        </pc:spChg>
        <pc:spChg chg="add mod">
          <ac:chgData name="komal p jadimath" userId="307674dff9ca7a34" providerId="LiveId" clId="{C5E4DA37-C9EF-4319-9B73-7D293C15836A}" dt="2024-02-04T05:46:14.016" v="43" actId="1076"/>
          <ac:spMkLst>
            <pc:docMk/>
            <pc:sldMk cId="806297223" sldId="268"/>
            <ac:spMk id="6" creationId="{D324940C-4A0A-61FD-C5C6-6B75481DD301}"/>
          </ac:spMkLst>
        </pc:spChg>
        <pc:spChg chg="add mod">
          <ac:chgData name="komal p jadimath" userId="307674dff9ca7a34" providerId="LiveId" clId="{C5E4DA37-C9EF-4319-9B73-7D293C15836A}" dt="2024-02-04T05:46:08.972" v="42" actId="1076"/>
          <ac:spMkLst>
            <pc:docMk/>
            <pc:sldMk cId="806297223" sldId="268"/>
            <ac:spMk id="7" creationId="{57A184DD-128F-F0BF-DA51-35C208F3CE67}"/>
          </ac:spMkLst>
        </pc:spChg>
      </pc:sldChg>
      <pc:sldChg chg="new del">
        <pc:chgData name="komal p jadimath" userId="307674dff9ca7a34" providerId="LiveId" clId="{C5E4DA37-C9EF-4319-9B73-7D293C15836A}" dt="2024-02-04T05:52:07.929" v="46" actId="680"/>
        <pc:sldMkLst>
          <pc:docMk/>
          <pc:sldMk cId="1151305388" sldId="269"/>
        </pc:sldMkLst>
      </pc:sldChg>
      <pc:sldChg chg="addSp delSp modSp new mod modTransition setBg chgLayout">
        <pc:chgData name="komal p jadimath" userId="307674dff9ca7a34" providerId="LiveId" clId="{C5E4DA37-C9EF-4319-9B73-7D293C15836A}" dt="2024-02-04T06:10:42.837" v="131"/>
        <pc:sldMkLst>
          <pc:docMk/>
          <pc:sldMk cId="3472641879" sldId="269"/>
        </pc:sldMkLst>
        <pc:spChg chg="mod ord">
          <ac:chgData name="komal p jadimath" userId="307674dff9ca7a34" providerId="LiveId" clId="{C5E4DA37-C9EF-4319-9B73-7D293C15836A}" dt="2024-02-04T05:58:35.526" v="101" actId="6264"/>
          <ac:spMkLst>
            <pc:docMk/>
            <pc:sldMk cId="3472641879" sldId="269"/>
            <ac:spMk id="2" creationId="{C4619283-1EB1-FFD0-7FC8-B5EC38890817}"/>
          </ac:spMkLst>
        </pc:spChg>
        <pc:spChg chg="mod ord">
          <ac:chgData name="komal p jadimath" userId="307674dff9ca7a34" providerId="LiveId" clId="{C5E4DA37-C9EF-4319-9B73-7D293C15836A}" dt="2024-02-04T06:01:41.474" v="104" actId="1076"/>
          <ac:spMkLst>
            <pc:docMk/>
            <pc:sldMk cId="3472641879" sldId="269"/>
            <ac:spMk id="3" creationId="{AB1E8FF3-0C31-264B-291B-F189572222D2}"/>
          </ac:spMkLst>
        </pc:spChg>
        <pc:spChg chg="add del mod">
          <ac:chgData name="komal p jadimath" userId="307674dff9ca7a34" providerId="LiveId" clId="{C5E4DA37-C9EF-4319-9B73-7D293C15836A}" dt="2024-02-04T05:52:25.262" v="51" actId="22"/>
          <ac:spMkLst>
            <pc:docMk/>
            <pc:sldMk cId="3472641879" sldId="269"/>
            <ac:spMk id="5" creationId="{116AA212-C1EE-68A5-3B3F-2274CD936828}"/>
          </ac:spMkLst>
        </pc:spChg>
        <pc:spChg chg="add del mod">
          <ac:chgData name="komal p jadimath" userId="307674dff9ca7a34" providerId="LiveId" clId="{C5E4DA37-C9EF-4319-9B73-7D293C15836A}" dt="2024-02-04T05:58:35.526" v="101" actId="6264"/>
          <ac:spMkLst>
            <pc:docMk/>
            <pc:sldMk cId="3472641879" sldId="269"/>
            <ac:spMk id="6" creationId="{EF5CD002-1238-3331-1CDF-CA96EC5941E9}"/>
          </ac:spMkLst>
        </pc:spChg>
        <pc:spChg chg="add del mod">
          <ac:chgData name="komal p jadimath" userId="307674dff9ca7a34" providerId="LiveId" clId="{C5E4DA37-C9EF-4319-9B73-7D293C15836A}" dt="2024-02-04T05:58:35.526" v="101" actId="6264"/>
          <ac:spMkLst>
            <pc:docMk/>
            <pc:sldMk cId="3472641879" sldId="269"/>
            <ac:spMk id="7" creationId="{15CBD118-D37B-11E8-DB14-D78B52592F86}"/>
          </ac:spMkLst>
        </pc:spChg>
      </pc:sldChg>
    </pc:docChg>
  </pc:docChgLst>
</pc:chgInfo>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2/4/2024</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2/4/2024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2/4/2024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2/4/2024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2/4/2024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2/4/2024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2/4/2024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2/4/2024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2/4/2024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2/4/2024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2/4/2024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2/4/2024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2/4/2024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2/4/2024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2/4/2024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2/4/2024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2/4/2024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2/4/2024</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7.sv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slides/_rels/slide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4" name="Google Shape;89;p13">
            <a:extLst>
              <a:ext uri="{FF2B5EF4-FFF2-40B4-BE49-F238E27FC236}">
                <a16:creationId xmlns:a16="http://schemas.microsoft.com/office/drawing/2014/main" id="{08DA515F-698E-8A20-4BB0-AFEAE60EF91B}"/>
              </a:ext>
            </a:extLst>
          </p:cNvPr>
          <p:cNvSpPr/>
          <p:nvPr/>
        </p:nvSpPr>
        <p:spPr>
          <a:xfrm>
            <a:off x="1152503" y="41953"/>
            <a:ext cx="9488042" cy="395457"/>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76884" marR="5080" lvl="0" indent="-464820" algn="ctr" rtl="0">
              <a:lnSpc>
                <a:spcPct val="58333"/>
              </a:lnSpc>
              <a:spcBef>
                <a:spcPts val="135"/>
              </a:spcBef>
              <a:spcAft>
                <a:spcPts val="0"/>
              </a:spcAft>
              <a:buNone/>
            </a:pPr>
            <a:endParaRPr lang="en-US" sz="2000" b="1" i="0" u="none" strike="noStrike" cap="none" dirty="0">
              <a:solidFill>
                <a:schemeClr val="dk1"/>
              </a:solidFill>
              <a:latin typeface="Times New Roman"/>
              <a:ea typeface="Times New Roman"/>
              <a:cs typeface="Times New Roman"/>
              <a:sym typeface="Times New Roman"/>
            </a:endParaRPr>
          </a:p>
          <a:p>
            <a:pPr marL="476884" marR="5080" lvl="0" indent="-464820" algn="ctr" rtl="0">
              <a:lnSpc>
                <a:spcPct val="58333"/>
              </a:lnSpc>
              <a:spcBef>
                <a:spcPts val="135"/>
              </a:spcBef>
              <a:spcAft>
                <a:spcPts val="0"/>
              </a:spcAft>
              <a:buNone/>
            </a:pPr>
            <a:r>
              <a:rPr lang="en-US" sz="2000" b="1" i="0" u="none" strike="noStrike" cap="none" dirty="0">
                <a:solidFill>
                  <a:schemeClr val="dk1"/>
                </a:solidFill>
                <a:latin typeface="Times New Roman"/>
                <a:ea typeface="Times New Roman"/>
                <a:cs typeface="Times New Roman"/>
                <a:sym typeface="Times New Roman"/>
              </a:rPr>
              <a:t>BAPUJI INSTITUTE OF ENGINEERING AND TECHNOLOGY</a:t>
            </a:r>
          </a:p>
          <a:p>
            <a:pPr marL="476884" marR="5080" lvl="0" indent="-464820" algn="ctr" rtl="0">
              <a:lnSpc>
                <a:spcPct val="58333"/>
              </a:lnSpc>
              <a:spcBef>
                <a:spcPts val="135"/>
              </a:spcBef>
              <a:spcAft>
                <a:spcPts val="0"/>
              </a:spcAft>
              <a:buNone/>
            </a:pPr>
            <a:endParaRPr lang="en-US" sz="2000" b="1" i="0" u="none" strike="noStrike" cap="none" dirty="0">
              <a:solidFill>
                <a:schemeClr val="dk1"/>
              </a:solidFill>
              <a:latin typeface="Times New Roman"/>
              <a:ea typeface="Times New Roman"/>
              <a:cs typeface="Times New Roman"/>
              <a:sym typeface="Times New Roman"/>
            </a:endParaRPr>
          </a:p>
          <a:p>
            <a:pPr marL="476884" marR="5080" lvl="0" indent="-464820" algn="ctr" rtl="0">
              <a:lnSpc>
                <a:spcPct val="58333"/>
              </a:lnSpc>
              <a:spcBef>
                <a:spcPts val="135"/>
              </a:spcBef>
              <a:spcAft>
                <a:spcPts val="0"/>
              </a:spcAft>
              <a:buNone/>
            </a:pPr>
            <a:r>
              <a:rPr lang="en-US" sz="2000" b="1" i="0" u="none" strike="noStrike" cap="none" dirty="0">
                <a:solidFill>
                  <a:schemeClr val="dk1"/>
                </a:solidFill>
                <a:latin typeface="Times New Roman"/>
                <a:ea typeface="Times New Roman"/>
                <a:cs typeface="Times New Roman"/>
                <a:sym typeface="Times New Roman"/>
              </a:rPr>
              <a:t>  DAVANAGERE, KARNATAKA-577004</a:t>
            </a:r>
          </a:p>
          <a:p>
            <a:pPr marL="476884" marR="5080" lvl="0" indent="-464820" algn="ctr" rtl="0">
              <a:lnSpc>
                <a:spcPct val="58333"/>
              </a:lnSpc>
              <a:spcBef>
                <a:spcPts val="135"/>
              </a:spcBef>
              <a:spcAft>
                <a:spcPts val="0"/>
              </a:spcAft>
              <a:buNone/>
            </a:pPr>
            <a:endParaRPr lang="en-US" sz="2000" b="1" i="0" u="none" strike="noStrike" cap="none" dirty="0">
              <a:solidFill>
                <a:schemeClr val="dk1"/>
              </a:solidFill>
              <a:latin typeface="Times New Roman"/>
              <a:ea typeface="Times New Roman"/>
              <a:cs typeface="Times New Roman"/>
              <a:sym typeface="Times New Roman"/>
            </a:endParaRPr>
          </a:p>
          <a:p>
            <a:pPr marL="476884" marR="5080" lvl="0" indent="-464820" algn="ctr" rtl="0">
              <a:lnSpc>
                <a:spcPct val="58333"/>
              </a:lnSpc>
              <a:spcBef>
                <a:spcPts val="135"/>
              </a:spcBef>
              <a:spcAft>
                <a:spcPts val="0"/>
              </a:spcAft>
              <a:buNone/>
            </a:pPr>
            <a:endParaRPr sz="2000" b="1" i="0" u="none" strike="noStrike" cap="none" dirty="0">
              <a:solidFill>
                <a:schemeClr val="dk1"/>
              </a:solidFill>
              <a:latin typeface="Times New Roman"/>
              <a:ea typeface="Times New Roman"/>
              <a:cs typeface="Times New Roman"/>
              <a:sym typeface="Times New Roman"/>
            </a:endParaRPr>
          </a:p>
        </p:txBody>
      </p:sp>
      <p:sp>
        <p:nvSpPr>
          <p:cNvPr id="5" name="Google Shape;90;p13">
            <a:extLst>
              <a:ext uri="{FF2B5EF4-FFF2-40B4-BE49-F238E27FC236}">
                <a16:creationId xmlns:a16="http://schemas.microsoft.com/office/drawing/2014/main" id="{3D22CC26-6C6A-20CB-3FB0-B8784BEE454C}"/>
              </a:ext>
            </a:extLst>
          </p:cNvPr>
          <p:cNvSpPr txBox="1"/>
          <p:nvPr/>
        </p:nvSpPr>
        <p:spPr>
          <a:xfrm>
            <a:off x="3096742" y="1556522"/>
            <a:ext cx="5791200" cy="1048349"/>
          </a:xfrm>
          <a:prstGeom prst="rect">
            <a:avLst/>
          </a:prstGeom>
          <a:noFill/>
          <a:ln>
            <a:noFill/>
          </a:ln>
        </p:spPr>
        <p:txBody>
          <a:bodyPr spcFirstLastPara="1" wrap="square" lIns="0" tIns="1205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2700" marR="0" lvl="0" indent="0" algn="ctr" rtl="0">
              <a:lnSpc>
                <a:spcPct val="100000"/>
              </a:lnSpc>
              <a:spcBef>
                <a:spcPts val="95"/>
              </a:spcBef>
              <a:spcAft>
                <a:spcPts val="0"/>
              </a:spcAft>
              <a:buClr>
                <a:schemeClr val="dk1"/>
              </a:buClr>
              <a:buSzPts val="1600"/>
              <a:buFont typeface="Times New Roman"/>
              <a:buNone/>
            </a:pPr>
            <a:endParaRPr lang="en-US" sz="1600" b="1" i="0" u="none" strike="noStrike" cap="none" dirty="0">
              <a:solidFill>
                <a:schemeClr val="dk1"/>
              </a:solidFill>
              <a:latin typeface="Times New Roman"/>
              <a:ea typeface="Times New Roman"/>
              <a:cs typeface="Times New Roman"/>
              <a:sym typeface="Times New Roman"/>
            </a:endParaRPr>
          </a:p>
          <a:p>
            <a:pPr marL="12700" marR="0" lvl="0" indent="0" algn="ctr" rtl="0">
              <a:lnSpc>
                <a:spcPct val="100000"/>
              </a:lnSpc>
              <a:spcBef>
                <a:spcPts val="95"/>
              </a:spcBef>
              <a:spcAft>
                <a:spcPts val="0"/>
              </a:spcAft>
              <a:buClr>
                <a:schemeClr val="dk1"/>
              </a:buClr>
              <a:buSzPts val="1600"/>
              <a:buFont typeface="Times New Roman"/>
              <a:buNone/>
            </a:pPr>
            <a:endParaRPr lang="en-US" sz="1600" b="1" i="0" u="none" strike="noStrike" cap="none" dirty="0">
              <a:solidFill>
                <a:schemeClr val="dk1"/>
              </a:solidFill>
              <a:latin typeface="Times New Roman"/>
              <a:ea typeface="Times New Roman"/>
              <a:cs typeface="Times New Roman"/>
              <a:sym typeface="Times New Roman"/>
            </a:endParaRPr>
          </a:p>
          <a:p>
            <a:pPr marL="12700" marR="0" lvl="0" indent="0" algn="ctr" rtl="0">
              <a:lnSpc>
                <a:spcPct val="100000"/>
              </a:lnSpc>
              <a:spcBef>
                <a:spcPts val="95"/>
              </a:spcBef>
              <a:spcAft>
                <a:spcPts val="0"/>
              </a:spcAft>
              <a:buClr>
                <a:schemeClr val="dk1"/>
              </a:buClr>
              <a:buSzPts val="1600"/>
              <a:buFont typeface="Times New Roman"/>
              <a:buNone/>
            </a:pPr>
            <a:r>
              <a:rPr lang="en-US" sz="1600" b="1" i="0" u="none" strike="noStrike" cap="none" dirty="0">
                <a:solidFill>
                  <a:schemeClr val="dk1"/>
                </a:solidFill>
                <a:latin typeface="Times New Roman"/>
                <a:ea typeface="Times New Roman"/>
                <a:cs typeface="Times New Roman"/>
                <a:sym typeface="Times New Roman"/>
              </a:rPr>
              <a:t>DEPARTMENT OF </a:t>
            </a:r>
            <a:endParaRPr dirty="0"/>
          </a:p>
          <a:p>
            <a:pPr marL="12700" marR="0" lvl="0" indent="0" algn="ctr" rtl="0">
              <a:lnSpc>
                <a:spcPct val="100000"/>
              </a:lnSpc>
              <a:spcBef>
                <a:spcPts val="95"/>
              </a:spcBef>
              <a:spcAft>
                <a:spcPts val="0"/>
              </a:spcAft>
              <a:buClr>
                <a:schemeClr val="dk1"/>
              </a:buClr>
              <a:buSzPts val="1600"/>
              <a:buFont typeface="Times New Roman"/>
              <a:buNone/>
            </a:pPr>
            <a:r>
              <a:rPr lang="en-US" sz="1600" b="1" dirty="0">
                <a:solidFill>
                  <a:schemeClr val="dk1"/>
                </a:solidFill>
                <a:latin typeface="Times New Roman"/>
                <a:ea typeface="Times New Roman"/>
                <a:cs typeface="Times New Roman"/>
                <a:sym typeface="Times New Roman"/>
              </a:rPr>
              <a:t>COMPUTER  SCIENCE  AND </a:t>
            </a:r>
            <a:r>
              <a:rPr lang="en-US" sz="1600" b="1" i="0" u="none" strike="noStrike" cap="none" dirty="0">
                <a:solidFill>
                  <a:schemeClr val="dk1"/>
                </a:solidFill>
                <a:latin typeface="Times New Roman"/>
                <a:ea typeface="Times New Roman"/>
                <a:cs typeface="Times New Roman"/>
                <a:sym typeface="Times New Roman"/>
              </a:rPr>
              <a:t> ENGINEERING</a:t>
            </a:r>
            <a:endParaRPr sz="1600" b="1" i="0" u="none" strike="noStrike" cap="none" dirty="0">
              <a:solidFill>
                <a:schemeClr val="dk1"/>
              </a:solidFill>
              <a:latin typeface="Times New Roman"/>
              <a:ea typeface="Times New Roman"/>
              <a:cs typeface="Times New Roman"/>
              <a:sym typeface="Times New Roman"/>
            </a:endParaRPr>
          </a:p>
        </p:txBody>
      </p:sp>
      <p:sp>
        <p:nvSpPr>
          <p:cNvPr id="6" name="Google Shape;91;p13">
            <a:extLst>
              <a:ext uri="{FF2B5EF4-FFF2-40B4-BE49-F238E27FC236}">
                <a16:creationId xmlns:a16="http://schemas.microsoft.com/office/drawing/2014/main" id="{A4B33754-C921-57AE-F637-E43A2E5518DF}"/>
              </a:ext>
            </a:extLst>
          </p:cNvPr>
          <p:cNvSpPr/>
          <p:nvPr/>
        </p:nvSpPr>
        <p:spPr>
          <a:xfrm>
            <a:off x="5223192" y="917629"/>
            <a:ext cx="1577542" cy="1063254"/>
          </a:xfrm>
          <a:prstGeom prst="rect">
            <a:avLst/>
          </a:prstGeom>
          <a:blipFill rotWithShape="1">
            <a:blip r:embed="rId2">
              <a:alphaModFix/>
            </a:blip>
            <a:stretch>
              <a:fillRect/>
            </a:stretch>
          </a:blip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7" name="Google Shape;92;p13">
            <a:extLst>
              <a:ext uri="{FF2B5EF4-FFF2-40B4-BE49-F238E27FC236}">
                <a16:creationId xmlns:a16="http://schemas.microsoft.com/office/drawing/2014/main" id="{BE9B631A-63A2-8DF9-2182-D7FBC0E21C03}"/>
              </a:ext>
            </a:extLst>
          </p:cNvPr>
          <p:cNvSpPr txBox="1"/>
          <p:nvPr/>
        </p:nvSpPr>
        <p:spPr>
          <a:xfrm>
            <a:off x="8278342" y="5308141"/>
            <a:ext cx="3736435" cy="948326"/>
          </a:xfrm>
          <a:prstGeom prst="rect">
            <a:avLst/>
          </a:prstGeom>
          <a:noFill/>
          <a:ln>
            <a:noFill/>
          </a:ln>
        </p:spPr>
        <p:txBody>
          <a:bodyPr spcFirstLastPara="1" wrap="square" lIns="0" tIns="70475"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2700" marR="0" lvl="0" indent="0" algn="l" rtl="0">
              <a:lnSpc>
                <a:spcPct val="100000"/>
              </a:lnSpc>
              <a:spcBef>
                <a:spcPts val="0"/>
              </a:spcBef>
              <a:spcAft>
                <a:spcPts val="0"/>
              </a:spcAft>
              <a:buNone/>
            </a:pPr>
            <a:r>
              <a:rPr lang="en-US" sz="2000" b="1" dirty="0">
                <a:solidFill>
                  <a:schemeClr val="dk1"/>
                </a:solidFill>
                <a:latin typeface="Times New Roman"/>
                <a:ea typeface="Times New Roman"/>
                <a:cs typeface="Times New Roman"/>
                <a:sym typeface="Times New Roman"/>
              </a:rPr>
              <a:t>             Dr. Santosh K C</a:t>
            </a:r>
            <a:endParaRPr sz="2000" dirty="0">
              <a:solidFill>
                <a:schemeClr val="dk1"/>
              </a:solidFill>
              <a:latin typeface="Times New Roman"/>
              <a:ea typeface="Times New Roman"/>
              <a:cs typeface="Times New Roman"/>
              <a:sym typeface="Times New Roman"/>
            </a:endParaRPr>
          </a:p>
          <a:p>
            <a:pPr marL="552450" marR="0" lvl="0" indent="0" algn="l" rtl="0">
              <a:lnSpc>
                <a:spcPct val="100000"/>
              </a:lnSpc>
              <a:spcBef>
                <a:spcPts val="335"/>
              </a:spcBef>
              <a:spcAft>
                <a:spcPts val="0"/>
              </a:spcAft>
              <a:buNone/>
            </a:pPr>
            <a:r>
              <a:rPr lang="en-US" sz="1600" b="1" dirty="0">
                <a:solidFill>
                  <a:schemeClr val="dk1"/>
                </a:solidFill>
                <a:latin typeface="Times New Roman" panose="02020603050405020304" pitchFamily="18" charset="0"/>
                <a:ea typeface="Calibri"/>
                <a:cs typeface="Times New Roman" panose="02020603050405020304" pitchFamily="18" charset="0"/>
                <a:sym typeface="Calibri"/>
              </a:rPr>
              <a:t>         Associate Professor </a:t>
            </a:r>
          </a:p>
          <a:p>
            <a:pPr marL="552450" marR="0" lvl="0" indent="0" algn="l" rtl="0">
              <a:lnSpc>
                <a:spcPct val="100000"/>
              </a:lnSpc>
              <a:spcBef>
                <a:spcPts val="335"/>
              </a:spcBef>
              <a:spcAft>
                <a:spcPts val="0"/>
              </a:spcAft>
              <a:buNone/>
            </a:pPr>
            <a:r>
              <a:rPr lang="en-US" sz="1600" b="1" dirty="0">
                <a:solidFill>
                  <a:schemeClr val="dk1"/>
                </a:solidFill>
                <a:latin typeface="Times New Roman" panose="02020603050405020304" pitchFamily="18" charset="0"/>
                <a:ea typeface="Calibri"/>
                <a:cs typeface="Times New Roman" panose="02020603050405020304" pitchFamily="18" charset="0"/>
                <a:sym typeface="Calibri"/>
              </a:rPr>
              <a:t>        Department of CS&amp;E      </a:t>
            </a:r>
            <a:endParaRPr sz="1600" dirty="0">
              <a:solidFill>
                <a:schemeClr val="dk1"/>
              </a:solidFill>
              <a:latin typeface="Times New Roman" panose="02020603050405020304" pitchFamily="18" charset="0"/>
              <a:ea typeface="Times New Roman"/>
              <a:cs typeface="Times New Roman" panose="02020603050405020304" pitchFamily="18" charset="0"/>
              <a:sym typeface="Times New Roman"/>
            </a:endParaRPr>
          </a:p>
        </p:txBody>
      </p:sp>
      <p:sp>
        <p:nvSpPr>
          <p:cNvPr id="9" name="Google Shape;94;p13">
            <a:extLst>
              <a:ext uri="{FF2B5EF4-FFF2-40B4-BE49-F238E27FC236}">
                <a16:creationId xmlns:a16="http://schemas.microsoft.com/office/drawing/2014/main" id="{2907A4F5-08CC-C6B1-A969-A46435980D06}"/>
              </a:ext>
            </a:extLst>
          </p:cNvPr>
          <p:cNvSpPr/>
          <p:nvPr/>
        </p:nvSpPr>
        <p:spPr>
          <a:xfrm>
            <a:off x="1420342" y="1980883"/>
            <a:ext cx="9296400" cy="1855393"/>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ts val="0"/>
              </a:spcBef>
              <a:spcAft>
                <a:spcPts val="0"/>
              </a:spcAft>
              <a:buNone/>
            </a:pPr>
            <a:endParaRPr sz="2000" dirty="0">
              <a:solidFill>
                <a:schemeClr val="dk1"/>
              </a:solidFill>
              <a:latin typeface="Times New Roman"/>
              <a:ea typeface="Times New Roman"/>
              <a:cs typeface="Times New Roman"/>
              <a:sym typeface="Times New Roman"/>
            </a:endParaRPr>
          </a:p>
          <a:p>
            <a:pPr marL="0" marR="0" lvl="0" indent="0" algn="ctr" rtl="0">
              <a:spcBef>
                <a:spcPts val="0"/>
              </a:spcBef>
              <a:spcAft>
                <a:spcPts val="0"/>
              </a:spcAft>
              <a:buNone/>
            </a:pPr>
            <a:endParaRPr lang="en-US" sz="2000" dirty="0">
              <a:solidFill>
                <a:schemeClr val="dk1"/>
              </a:solidFill>
              <a:latin typeface="Times New Roman"/>
              <a:ea typeface="Times New Roman"/>
              <a:cs typeface="Times New Roman"/>
              <a:sym typeface="Times New Roman"/>
            </a:endParaRPr>
          </a:p>
          <a:p>
            <a:pPr marL="0" marR="0" lvl="0" indent="0" algn="ctr" rtl="0">
              <a:spcBef>
                <a:spcPts val="0"/>
              </a:spcBef>
              <a:spcAft>
                <a:spcPts val="0"/>
              </a:spcAft>
              <a:buNone/>
            </a:pPr>
            <a:r>
              <a:rPr lang="en-US" sz="2000" dirty="0">
                <a:solidFill>
                  <a:schemeClr val="dk1"/>
                </a:solidFill>
                <a:latin typeface="Times New Roman"/>
                <a:ea typeface="Times New Roman"/>
                <a:cs typeface="Times New Roman"/>
                <a:sym typeface="Times New Roman"/>
              </a:rPr>
              <a:t>COMPUTER NETWOK</a:t>
            </a:r>
          </a:p>
          <a:p>
            <a:pPr marL="0" marR="0" lvl="0" indent="0" algn="ctr" rtl="0">
              <a:spcBef>
                <a:spcPts val="0"/>
              </a:spcBef>
              <a:spcAft>
                <a:spcPts val="0"/>
              </a:spcAft>
              <a:buNone/>
            </a:pPr>
            <a:r>
              <a:rPr lang="en-US" sz="1800" dirty="0">
                <a:solidFill>
                  <a:schemeClr val="dk1"/>
                </a:solidFill>
                <a:latin typeface="Times New Roman"/>
                <a:ea typeface="Times New Roman"/>
                <a:cs typeface="Times New Roman"/>
                <a:sym typeface="Times New Roman"/>
              </a:rPr>
              <a:t>(21CS52)</a:t>
            </a:r>
          </a:p>
          <a:p>
            <a:pPr marL="0" marR="0" lvl="0" indent="0" algn="ctr" rtl="0">
              <a:spcBef>
                <a:spcPts val="0"/>
              </a:spcBef>
              <a:spcAft>
                <a:spcPts val="0"/>
              </a:spcAft>
              <a:buNone/>
            </a:pPr>
            <a:r>
              <a:rPr lang="en-US" sz="2400" dirty="0">
                <a:solidFill>
                  <a:schemeClr val="dk1"/>
                </a:solidFill>
                <a:latin typeface="Times New Roman"/>
                <a:ea typeface="Times New Roman"/>
                <a:cs typeface="Times New Roman"/>
                <a:sym typeface="Times New Roman"/>
              </a:rPr>
              <a:t>Project Presentation</a:t>
            </a:r>
            <a:endParaRPr sz="2400" dirty="0">
              <a:solidFill>
                <a:schemeClr val="dk1"/>
              </a:solidFill>
              <a:latin typeface="Times New Roman"/>
              <a:ea typeface="Times New Roman"/>
              <a:cs typeface="Times New Roman"/>
              <a:sym typeface="Times New Roman"/>
            </a:endParaRPr>
          </a:p>
          <a:p>
            <a:pPr marL="0" marR="0" lvl="0" indent="0" algn="ctr" rtl="0">
              <a:spcBef>
                <a:spcPts val="0"/>
              </a:spcBef>
              <a:spcAft>
                <a:spcPts val="0"/>
              </a:spcAft>
              <a:buNone/>
            </a:pPr>
            <a:r>
              <a:rPr lang="en-US" sz="2000" dirty="0">
                <a:solidFill>
                  <a:schemeClr val="dk1"/>
                </a:solidFill>
                <a:latin typeface="Times New Roman"/>
                <a:ea typeface="Times New Roman"/>
                <a:cs typeface="Times New Roman"/>
                <a:sym typeface="Times New Roman"/>
              </a:rPr>
              <a:t>on</a:t>
            </a:r>
            <a:r>
              <a:rPr lang="en-US" sz="2800" b="1" dirty="0">
                <a:solidFill>
                  <a:srgbClr val="C00000"/>
                </a:solidFill>
                <a:latin typeface="Times New Roman"/>
                <a:ea typeface="Times New Roman"/>
                <a:cs typeface="Times New Roman"/>
                <a:sym typeface="Times New Roman"/>
              </a:rPr>
              <a:t>    </a:t>
            </a:r>
          </a:p>
          <a:p>
            <a:pPr marL="0" marR="0" lvl="0" indent="0" algn="ctr" rtl="0">
              <a:spcBef>
                <a:spcPts val="0"/>
              </a:spcBef>
              <a:spcAft>
                <a:spcPts val="0"/>
              </a:spcAft>
              <a:buNone/>
            </a:pPr>
            <a:r>
              <a:rPr lang="en-US" sz="2800" b="1" dirty="0">
                <a:solidFill>
                  <a:srgbClr val="002060"/>
                </a:solidFill>
                <a:latin typeface="Times New Roman"/>
                <a:ea typeface="Times New Roman"/>
                <a:cs typeface="Times New Roman"/>
                <a:sym typeface="Times New Roman"/>
              </a:rPr>
              <a:t>AUTOMATIC ROOM LIGHT  CONTROLLER</a:t>
            </a:r>
            <a:endParaRPr sz="2800" b="1" dirty="0">
              <a:solidFill>
                <a:srgbClr val="002060"/>
              </a:solidFill>
              <a:latin typeface="Times New Roman"/>
              <a:ea typeface="Times New Roman"/>
              <a:cs typeface="Times New Roman"/>
              <a:sym typeface="Times New Roman"/>
            </a:endParaRPr>
          </a:p>
        </p:txBody>
      </p:sp>
      <p:sp>
        <p:nvSpPr>
          <p:cNvPr id="10" name="Google Shape;95;p13">
            <a:extLst>
              <a:ext uri="{FF2B5EF4-FFF2-40B4-BE49-F238E27FC236}">
                <a16:creationId xmlns:a16="http://schemas.microsoft.com/office/drawing/2014/main" id="{BA5D2340-476A-F7F7-170C-A56A828E7827}"/>
              </a:ext>
            </a:extLst>
          </p:cNvPr>
          <p:cNvSpPr/>
          <p:nvPr/>
        </p:nvSpPr>
        <p:spPr>
          <a:xfrm>
            <a:off x="-2230997" y="3910459"/>
            <a:ext cx="9157854" cy="2227944"/>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ts val="0"/>
              </a:spcBef>
              <a:spcAft>
                <a:spcPts val="0"/>
              </a:spcAft>
              <a:buNone/>
            </a:pPr>
            <a:endParaRPr lang="en-US" sz="1800" b="1" dirty="0">
              <a:solidFill>
                <a:schemeClr val="tx1"/>
              </a:solidFill>
              <a:latin typeface="Times New Roman"/>
              <a:ea typeface="Times New Roman"/>
              <a:cs typeface="Times New Roman"/>
              <a:sym typeface="Times New Roman"/>
            </a:endParaRPr>
          </a:p>
          <a:p>
            <a:pPr marL="0" marR="0" lvl="0" indent="0" algn="ctr" rtl="0">
              <a:spcBef>
                <a:spcPts val="0"/>
              </a:spcBef>
              <a:spcAft>
                <a:spcPts val="0"/>
              </a:spcAft>
              <a:buNone/>
            </a:pPr>
            <a:endParaRPr lang="en-US" sz="1800" b="1" dirty="0">
              <a:solidFill>
                <a:schemeClr val="tx1"/>
              </a:solidFill>
              <a:latin typeface="Times New Roman"/>
              <a:ea typeface="Times New Roman"/>
              <a:cs typeface="Times New Roman"/>
              <a:sym typeface="Times New Roman"/>
            </a:endParaRPr>
          </a:p>
          <a:p>
            <a:pPr marL="0" marR="0" lvl="0" indent="0" algn="ctr" rtl="0">
              <a:spcBef>
                <a:spcPts val="0"/>
              </a:spcBef>
              <a:spcAft>
                <a:spcPts val="0"/>
              </a:spcAft>
              <a:buNone/>
            </a:pPr>
            <a:endParaRPr lang="en-US" sz="1800" b="1" dirty="0">
              <a:solidFill>
                <a:schemeClr val="tx1"/>
              </a:solidFill>
              <a:latin typeface="Times New Roman"/>
              <a:ea typeface="Times New Roman"/>
              <a:cs typeface="Times New Roman"/>
              <a:sym typeface="Times New Roman"/>
            </a:endParaRPr>
          </a:p>
          <a:p>
            <a:pPr marL="0" marR="0" lvl="0" indent="0" algn="ctr" rtl="0">
              <a:spcBef>
                <a:spcPts val="0"/>
              </a:spcBef>
              <a:spcAft>
                <a:spcPts val="0"/>
              </a:spcAft>
              <a:buNone/>
            </a:pPr>
            <a:endParaRPr lang="en-US" sz="1800" b="1" dirty="0">
              <a:solidFill>
                <a:schemeClr val="tx1"/>
              </a:solidFill>
              <a:latin typeface="Times New Roman"/>
              <a:ea typeface="Times New Roman"/>
              <a:cs typeface="Times New Roman"/>
              <a:sym typeface="Times New Roman"/>
            </a:endParaRPr>
          </a:p>
          <a:p>
            <a:pPr marL="0" marR="0" lvl="0" indent="0" algn="ctr" rtl="0">
              <a:spcBef>
                <a:spcPts val="0"/>
              </a:spcBef>
              <a:spcAft>
                <a:spcPts val="0"/>
              </a:spcAft>
              <a:buNone/>
            </a:pPr>
            <a:r>
              <a:rPr lang="en-US" sz="1800" b="1" dirty="0">
                <a:solidFill>
                  <a:schemeClr val="bg1"/>
                </a:solidFill>
                <a:latin typeface="Times New Roman"/>
                <a:ea typeface="Times New Roman"/>
                <a:cs typeface="Times New Roman"/>
                <a:sym typeface="Times New Roman"/>
              </a:rPr>
              <a:t>by</a:t>
            </a:r>
            <a:endParaRPr sz="1800" b="1" dirty="0">
              <a:solidFill>
                <a:schemeClr val="bg1"/>
              </a:solidFill>
              <a:latin typeface="Times New Roman"/>
              <a:ea typeface="Times New Roman"/>
              <a:cs typeface="Times New Roman"/>
              <a:sym typeface="Times New Roman"/>
            </a:endParaRPr>
          </a:p>
          <a:p>
            <a:pPr marL="0" marR="0" lvl="0" indent="0" algn="ctr" rtl="0">
              <a:spcBef>
                <a:spcPts val="0"/>
              </a:spcBef>
              <a:spcAft>
                <a:spcPts val="0"/>
              </a:spcAft>
              <a:buNone/>
            </a:pPr>
            <a:r>
              <a:rPr lang="en-US" sz="1800" b="1" dirty="0">
                <a:solidFill>
                  <a:schemeClr val="bg1"/>
                </a:solidFill>
                <a:latin typeface="Times New Roman"/>
                <a:cs typeface="Times New Roman"/>
                <a:sym typeface="Times New Roman"/>
              </a:rPr>
              <a:t>Anushree  Kuppast</a:t>
            </a:r>
          </a:p>
          <a:p>
            <a:pPr marL="0" marR="0" lvl="0" indent="0" algn="ctr" rtl="0">
              <a:spcBef>
                <a:spcPts val="0"/>
              </a:spcBef>
              <a:spcAft>
                <a:spcPts val="0"/>
              </a:spcAft>
              <a:buNone/>
            </a:pPr>
            <a:r>
              <a:rPr lang="en-US" sz="1800" b="1" dirty="0">
                <a:solidFill>
                  <a:schemeClr val="bg1"/>
                </a:solidFill>
                <a:latin typeface="Times New Roman"/>
                <a:cs typeface="Times New Roman"/>
                <a:sym typeface="Times New Roman"/>
              </a:rPr>
              <a:t>Komal P Jadimath</a:t>
            </a:r>
            <a:endParaRPr lang="en-US" sz="1800" b="1" dirty="0">
              <a:solidFill>
                <a:schemeClr val="bg1"/>
              </a:solidFill>
            </a:endParaRPr>
          </a:p>
          <a:p>
            <a:pPr marL="0" marR="0" lvl="0" indent="0" algn="ctr" rtl="0">
              <a:spcBef>
                <a:spcPts val="0"/>
              </a:spcBef>
              <a:spcAft>
                <a:spcPts val="0"/>
              </a:spcAft>
              <a:buNone/>
            </a:pPr>
            <a:r>
              <a:rPr lang="en-US" sz="1800" dirty="0">
                <a:solidFill>
                  <a:schemeClr val="bg1"/>
                </a:solidFill>
                <a:latin typeface="Times New Roman"/>
                <a:ea typeface="Times New Roman"/>
                <a:cs typeface="Times New Roman"/>
                <a:sym typeface="Times New Roman"/>
              </a:rPr>
              <a:t>  </a:t>
            </a:r>
            <a:r>
              <a:rPr lang="en-US" sz="1800" b="1" dirty="0">
                <a:solidFill>
                  <a:schemeClr val="bg1"/>
                </a:solidFill>
                <a:latin typeface="Times New Roman"/>
                <a:ea typeface="Times New Roman"/>
                <a:cs typeface="Times New Roman"/>
                <a:sym typeface="Times New Roman"/>
              </a:rPr>
              <a:t>USN: 4BD21CS020</a:t>
            </a:r>
          </a:p>
          <a:p>
            <a:pPr marL="0" marR="0" lvl="0" indent="0" algn="ctr" rtl="0">
              <a:spcBef>
                <a:spcPts val="0"/>
              </a:spcBef>
              <a:spcAft>
                <a:spcPts val="0"/>
              </a:spcAft>
              <a:buNone/>
            </a:pPr>
            <a:r>
              <a:rPr lang="en-US" sz="1800" b="1" dirty="0">
                <a:solidFill>
                  <a:schemeClr val="bg1"/>
                </a:solidFill>
                <a:latin typeface="Times New Roman"/>
                <a:ea typeface="Times New Roman"/>
                <a:cs typeface="Times New Roman"/>
                <a:sym typeface="Times New Roman"/>
              </a:rPr>
              <a:t>             4BD21CS062</a:t>
            </a:r>
          </a:p>
          <a:p>
            <a:pPr marL="0" marR="0" lvl="0" indent="0" algn="ctr" rtl="0">
              <a:spcBef>
                <a:spcPts val="0"/>
              </a:spcBef>
              <a:spcAft>
                <a:spcPts val="0"/>
              </a:spcAft>
              <a:buNone/>
            </a:pPr>
            <a:endParaRPr lang="en-US" sz="1800" b="1" dirty="0">
              <a:solidFill>
                <a:schemeClr val="dk1"/>
              </a:solidFill>
              <a:latin typeface="Times New Roman"/>
              <a:ea typeface="Times New Roman"/>
              <a:cs typeface="Times New Roman"/>
              <a:sym typeface="Times New Roman"/>
            </a:endParaRPr>
          </a:p>
        </p:txBody>
      </p:sp>
      <p:sp>
        <p:nvSpPr>
          <p:cNvPr id="11" name="Google Shape;96;p13">
            <a:extLst>
              <a:ext uri="{FF2B5EF4-FFF2-40B4-BE49-F238E27FC236}">
                <a16:creationId xmlns:a16="http://schemas.microsoft.com/office/drawing/2014/main" id="{C386B08E-D5BD-019E-80E1-1441FF266298}"/>
              </a:ext>
            </a:extLst>
          </p:cNvPr>
          <p:cNvSpPr txBox="1"/>
          <p:nvPr/>
        </p:nvSpPr>
        <p:spPr>
          <a:xfrm>
            <a:off x="9126702" y="5024431"/>
            <a:ext cx="10170269" cy="319944"/>
          </a:xfrm>
          <a:prstGeom prst="rect">
            <a:avLst/>
          </a:prstGeom>
          <a:noFill/>
          <a:ln>
            <a:noFill/>
          </a:ln>
        </p:spPr>
        <p:txBody>
          <a:bodyPr spcFirstLastPara="1" wrap="square" lIns="0" tIns="1205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2700" marR="0" lvl="0" indent="0" algn="l" rtl="0">
              <a:lnSpc>
                <a:spcPct val="100000"/>
              </a:lnSpc>
              <a:spcBef>
                <a:spcPts val="0"/>
              </a:spcBef>
              <a:spcAft>
                <a:spcPts val="0"/>
              </a:spcAft>
              <a:buNone/>
            </a:pPr>
            <a:r>
              <a:rPr lang="en-US" sz="1800" b="1" dirty="0">
                <a:solidFill>
                  <a:schemeClr val="dk1"/>
                </a:solidFill>
                <a:latin typeface="Times New Roman"/>
                <a:ea typeface="Times New Roman"/>
                <a:cs typeface="Times New Roman"/>
                <a:sym typeface="Times New Roman"/>
              </a:rPr>
              <a:t> </a:t>
            </a:r>
            <a:r>
              <a:rPr lang="en-US" sz="2000" b="1" dirty="0">
                <a:solidFill>
                  <a:schemeClr val="dk1"/>
                </a:solidFill>
                <a:latin typeface="Times New Roman"/>
                <a:ea typeface="Times New Roman"/>
                <a:cs typeface="Times New Roman"/>
                <a:sym typeface="Times New Roman"/>
              </a:rPr>
              <a:t>Faculty</a:t>
            </a:r>
            <a:endParaRPr sz="2000" b="1" dirty="0">
              <a:solidFill>
                <a:schemeClr val="dk1"/>
              </a:solidFill>
              <a:latin typeface="Times New Roman"/>
              <a:ea typeface="Times New Roman"/>
              <a:cs typeface="Times New Roman"/>
              <a:sym typeface="Times New Roman"/>
            </a:endParaRPr>
          </a:p>
        </p:txBody>
      </p:sp>
      <p:sp>
        <p:nvSpPr>
          <p:cNvPr id="13" name="Google Shape;98;p13">
            <a:extLst>
              <a:ext uri="{FF2B5EF4-FFF2-40B4-BE49-F238E27FC236}">
                <a16:creationId xmlns:a16="http://schemas.microsoft.com/office/drawing/2014/main" id="{10E4055E-5028-A20A-19C8-0C782F69D512}"/>
              </a:ext>
            </a:extLst>
          </p:cNvPr>
          <p:cNvSpPr txBox="1">
            <a:spLocks noGrp="1"/>
          </p:cNvSpPr>
          <p:nvPr/>
        </p:nvSpPr>
        <p:spPr>
          <a:xfrm>
            <a:off x="8278342" y="6416358"/>
            <a:ext cx="2103120" cy="36576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sz="2800">
                <a:latin typeface="Times New Roman"/>
                <a:ea typeface="Times New Roman"/>
                <a:cs typeface="Times New Roman"/>
                <a:sym typeface="Times New Roman"/>
              </a:rPr>
              <a:pPr marL="0" lvl="0" indent="0" algn="r" rtl="0">
                <a:spcBef>
                  <a:spcPts val="0"/>
                </a:spcBef>
                <a:spcAft>
                  <a:spcPts val="0"/>
                </a:spcAft>
                <a:buNone/>
              </a:pPr>
              <a:t>1</a:t>
            </a:fld>
            <a:endParaRPr sz="2800">
              <a:latin typeface="Times New Roman"/>
              <a:ea typeface="Times New Roman"/>
              <a:cs typeface="Times New Roman"/>
              <a:sym typeface="Times New Roman"/>
            </a:endParaRPr>
          </a:p>
        </p:txBody>
      </p:sp>
    </p:spTree>
    <p:extLst>
      <p:ext uri="{BB962C8B-B14F-4D97-AF65-F5344CB8AC3E}">
        <p14:creationId xmlns:p14="http://schemas.microsoft.com/office/powerpoint/2010/main" val="917667573"/>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619283-1EB1-FFD0-7FC8-B5EC38890817}"/>
              </a:ext>
            </a:extLst>
          </p:cNvPr>
          <p:cNvSpPr>
            <a:spLocks noGrp="1"/>
          </p:cNvSpPr>
          <p:nvPr>
            <p:ph type="title"/>
          </p:nvPr>
        </p:nvSpPr>
        <p:spPr>
          <a:xfrm>
            <a:off x="2642954" y="-411771"/>
            <a:ext cx="9905998" cy="1478570"/>
          </a:xfrm>
        </p:spPr>
        <p:txBody>
          <a:bodyPr/>
          <a:lstStyle/>
          <a:p>
            <a:r>
              <a:rPr lang="en-IN" dirty="0">
                <a:highlight>
                  <a:srgbClr val="800000"/>
                </a:highlight>
              </a:rPr>
              <a:t>APPENDIX B - SOURCE CODE</a:t>
            </a:r>
          </a:p>
        </p:txBody>
      </p:sp>
      <p:sp>
        <p:nvSpPr>
          <p:cNvPr id="3" name="Content Placeholder 2">
            <a:extLst>
              <a:ext uri="{FF2B5EF4-FFF2-40B4-BE49-F238E27FC236}">
                <a16:creationId xmlns:a16="http://schemas.microsoft.com/office/drawing/2014/main" id="{AB1E8FF3-0C31-264B-291B-F189572222D2}"/>
              </a:ext>
            </a:extLst>
          </p:cNvPr>
          <p:cNvSpPr>
            <a:spLocks noGrp="1"/>
          </p:cNvSpPr>
          <p:nvPr>
            <p:ph idx="1"/>
          </p:nvPr>
        </p:nvSpPr>
        <p:spPr>
          <a:xfrm>
            <a:off x="679399" y="616016"/>
            <a:ext cx="11050588" cy="6025415"/>
          </a:xfrm>
        </p:spPr>
        <p:txBody>
          <a:bodyPr>
            <a:normAutofit fontScale="85000" lnSpcReduction="20000"/>
          </a:bodyPr>
          <a:lstStyle/>
          <a:p>
            <a:pPr marL="0" indent="0">
              <a:buNone/>
            </a:pPr>
            <a:r>
              <a:rPr lang="en-IN" dirty="0">
                <a:solidFill>
                  <a:schemeClr val="bg1"/>
                </a:solidFill>
              </a:rPr>
              <a:t>const int IR_PIN = 4;// the Arduino pin connected to output (middle) wire of sensor </a:t>
            </a:r>
          </a:p>
          <a:p>
            <a:pPr marL="0" indent="0">
              <a:buNone/>
            </a:pPr>
            <a:r>
              <a:rPr lang="en-IN" dirty="0">
                <a:solidFill>
                  <a:schemeClr val="bg1"/>
                </a:solidFill>
              </a:rPr>
              <a:t>const int RELAY_PIN = 2;// the Arduino pin which is connected to control relay </a:t>
            </a:r>
          </a:p>
          <a:p>
            <a:pPr marL="0" indent="0">
              <a:buNone/>
            </a:pPr>
            <a:r>
              <a:rPr lang="en-IN" dirty="0">
                <a:solidFill>
                  <a:schemeClr val="bg1"/>
                </a:solidFill>
              </a:rPr>
              <a:t>void setup() { Serial.begin(9600);// setup Serial Monitor to display information Serial.println("Automatic");</a:t>
            </a:r>
          </a:p>
          <a:p>
            <a:pPr marL="0" indent="0">
              <a:buNone/>
            </a:pPr>
            <a:r>
              <a:rPr lang="en-IN" dirty="0">
                <a:solidFill>
                  <a:schemeClr val="bg1"/>
                </a:solidFill>
              </a:rPr>
              <a:t> Serial.println("HC-SR501 sensor with relay"); </a:t>
            </a:r>
          </a:p>
          <a:p>
            <a:pPr marL="0" indent="0">
              <a:buNone/>
            </a:pPr>
            <a:r>
              <a:rPr lang="en-IN" dirty="0">
                <a:solidFill>
                  <a:schemeClr val="bg1"/>
                </a:solidFill>
              </a:rPr>
              <a:t>pinMode(IR_PIN, INPUT);// Define SENSOR_PIN as Input from sensor </a:t>
            </a:r>
          </a:p>
          <a:p>
            <a:pPr marL="0" indent="0">
              <a:buNone/>
            </a:pPr>
            <a:r>
              <a:rPr lang="en-IN" dirty="0">
                <a:solidFill>
                  <a:schemeClr val="bg1"/>
                </a:solidFill>
              </a:rPr>
              <a:t>pinMode(RELAY_PIN, OUTPUT);// Define RELAY_PIN as OUTPUT for relay } </a:t>
            </a:r>
          </a:p>
          <a:p>
            <a:pPr marL="0" indent="0">
              <a:buNone/>
            </a:pPr>
            <a:r>
              <a:rPr lang="en-IN" dirty="0">
                <a:solidFill>
                  <a:schemeClr val="bg1"/>
                </a:solidFill>
              </a:rPr>
              <a:t>void loop() { int motion = digitalRead(IR_PIN);// read the sensor pin and stores it in "motion" variable </a:t>
            </a:r>
          </a:p>
          <a:p>
            <a:pPr marL="0" indent="0">
              <a:buNone/>
            </a:pPr>
            <a:r>
              <a:rPr lang="en-IN" dirty="0">
                <a:solidFill>
                  <a:schemeClr val="bg1"/>
                </a:solidFill>
              </a:rPr>
              <a:t>// if motion is detected</a:t>
            </a:r>
          </a:p>
          <a:p>
            <a:pPr marL="0" indent="0">
              <a:buNone/>
            </a:pPr>
            <a:r>
              <a:rPr lang="en-IN" dirty="0">
                <a:solidFill>
                  <a:schemeClr val="bg1"/>
                </a:solidFill>
              </a:rPr>
              <a:t> if(motion == LOW){ Serial.println("Motion detected"); </a:t>
            </a:r>
          </a:p>
          <a:p>
            <a:pPr marL="0" indent="0">
              <a:buNone/>
            </a:pPr>
            <a:r>
              <a:rPr lang="en-IN" dirty="0">
                <a:solidFill>
                  <a:schemeClr val="bg1"/>
                </a:solidFill>
              </a:rPr>
              <a:t>digitalWrite(RELAY_PIN, LOW);// Turn the relay ON delay(5000);</a:t>
            </a:r>
          </a:p>
          <a:p>
            <a:pPr marL="0" indent="0">
              <a:buNone/>
            </a:pPr>
            <a:r>
              <a:rPr lang="en-IN" dirty="0">
                <a:solidFill>
                  <a:schemeClr val="bg1"/>
                </a:solidFill>
              </a:rPr>
              <a:t> } else{</a:t>
            </a:r>
          </a:p>
          <a:p>
            <a:pPr marL="0" indent="0">
              <a:buNone/>
            </a:pPr>
            <a:r>
              <a:rPr lang="en-IN" dirty="0">
                <a:solidFill>
                  <a:schemeClr val="bg1"/>
                </a:solidFill>
              </a:rPr>
              <a:t> Serial.println("No Motion detected");</a:t>
            </a:r>
          </a:p>
          <a:p>
            <a:pPr marL="0" indent="0">
              <a:buNone/>
            </a:pPr>
            <a:r>
              <a:rPr lang="en-IN" dirty="0">
                <a:solidFill>
                  <a:schemeClr val="bg1"/>
                </a:solidFill>
              </a:rPr>
              <a:t> digitalWrite(RELAY_PIN,HIGH);// Turn the relay OFF } </a:t>
            </a:r>
          </a:p>
          <a:p>
            <a:pPr marL="0" indent="0">
              <a:buNone/>
            </a:pPr>
            <a:r>
              <a:rPr lang="en-IN" dirty="0">
                <a:solidFill>
                  <a:schemeClr val="bg1"/>
                </a:solidFill>
              </a:rPr>
              <a:t>delay(1000);</a:t>
            </a:r>
          </a:p>
        </p:txBody>
      </p:sp>
    </p:spTree>
    <p:extLst>
      <p:ext uri="{BB962C8B-B14F-4D97-AF65-F5344CB8AC3E}">
        <p14:creationId xmlns:p14="http://schemas.microsoft.com/office/powerpoint/2010/main" val="3472641879"/>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0DAC70-7371-D18F-2185-D73722B85424}"/>
              </a:ext>
            </a:extLst>
          </p:cNvPr>
          <p:cNvSpPr>
            <a:spLocks noGrp="1"/>
          </p:cNvSpPr>
          <p:nvPr>
            <p:ph type="title"/>
          </p:nvPr>
        </p:nvSpPr>
        <p:spPr>
          <a:xfrm>
            <a:off x="4433253" y="0"/>
            <a:ext cx="4395787" cy="1478570"/>
          </a:xfrm>
        </p:spPr>
        <p:txBody>
          <a:bodyPr/>
          <a:lstStyle/>
          <a:p>
            <a:r>
              <a:rPr lang="en-IN" sz="4400" dirty="0">
                <a:highlight>
                  <a:srgbClr val="800000"/>
                </a:highlight>
              </a:rPr>
              <a:t>FLOWCHART</a:t>
            </a:r>
            <a:r>
              <a:rPr lang="en-IN" dirty="0"/>
              <a:t> </a:t>
            </a:r>
          </a:p>
        </p:txBody>
      </p:sp>
      <p:pic>
        <p:nvPicPr>
          <p:cNvPr id="5" name="Content Placeholder 4">
            <a:extLst>
              <a:ext uri="{FF2B5EF4-FFF2-40B4-BE49-F238E27FC236}">
                <a16:creationId xmlns:a16="http://schemas.microsoft.com/office/drawing/2014/main" id="{839F5A63-C6F1-13E4-65E7-CB91D78331C7}"/>
              </a:ext>
            </a:extLst>
          </p:cNvPr>
          <p:cNvPicPr>
            <a:picLocks noGrp="1" noChangeAspect="1"/>
          </p:cNvPicPr>
          <p:nvPr>
            <p:ph idx="1"/>
          </p:nvPr>
        </p:nvPicPr>
        <p:blipFill>
          <a:blip r:embed="rId2"/>
          <a:stretch>
            <a:fillRect/>
          </a:stretch>
        </p:blipFill>
        <p:spPr>
          <a:xfrm>
            <a:off x="765492" y="1371601"/>
            <a:ext cx="4832668" cy="4592320"/>
          </a:xfrm>
        </p:spPr>
      </p:pic>
      <p:sp>
        <p:nvSpPr>
          <p:cNvPr id="7" name="TextBox 6">
            <a:extLst>
              <a:ext uri="{FF2B5EF4-FFF2-40B4-BE49-F238E27FC236}">
                <a16:creationId xmlns:a16="http://schemas.microsoft.com/office/drawing/2014/main" id="{F12687E2-8C52-8C6E-08B2-FC6537F483D8}"/>
              </a:ext>
            </a:extLst>
          </p:cNvPr>
          <p:cNvSpPr txBox="1"/>
          <p:nvPr/>
        </p:nvSpPr>
        <p:spPr>
          <a:xfrm>
            <a:off x="5950268" y="1316011"/>
            <a:ext cx="5476240" cy="3785652"/>
          </a:xfrm>
          <a:prstGeom prst="rect">
            <a:avLst/>
          </a:prstGeom>
          <a:noFill/>
        </p:spPr>
        <p:txBody>
          <a:bodyPr wrap="square">
            <a:spAutoFit/>
          </a:bodyPr>
          <a:lstStyle/>
          <a:p>
            <a:pPr marL="342900" indent="-342900">
              <a:buFont typeface="Arial" panose="020B0604020202020204" pitchFamily="34" charset="0"/>
              <a:buChar char="•"/>
            </a:pPr>
            <a:r>
              <a:rPr lang="en-US" sz="2400" dirty="0">
                <a:solidFill>
                  <a:schemeClr val="bg1"/>
                </a:solidFill>
              </a:rPr>
              <a:t>Flowcharts are visual representations of the logical flow of a program. </a:t>
            </a:r>
          </a:p>
          <a:p>
            <a:pPr marL="342900" indent="-342900">
              <a:buFont typeface="Arial" panose="020B0604020202020204" pitchFamily="34" charset="0"/>
              <a:buChar char="•"/>
            </a:pPr>
            <a:r>
              <a:rPr lang="en-US" sz="2400" dirty="0">
                <a:solidFill>
                  <a:schemeClr val="bg1"/>
                </a:solidFill>
              </a:rPr>
              <a:t>They use symbols and arrows to represent different program components and the sequence in which they are executed. </a:t>
            </a:r>
          </a:p>
          <a:p>
            <a:pPr marL="342900" indent="-342900">
              <a:buFont typeface="Arial" panose="020B0604020202020204" pitchFamily="34" charset="0"/>
              <a:buChar char="•"/>
            </a:pPr>
            <a:r>
              <a:rPr lang="en-US" sz="2400" dirty="0">
                <a:solidFill>
                  <a:schemeClr val="bg1"/>
                </a:solidFill>
              </a:rPr>
              <a:t>Flowcharts help in understanding the program's logic, identifying potential issues, and communicating the program's structure to others.</a:t>
            </a:r>
            <a:endParaRPr lang="en-IN" sz="2400" dirty="0">
              <a:solidFill>
                <a:schemeClr val="bg1"/>
              </a:solidFill>
            </a:endParaRPr>
          </a:p>
        </p:txBody>
      </p:sp>
      <p:grpSp>
        <p:nvGrpSpPr>
          <p:cNvPr id="3" name="Group 5">
            <a:extLst>
              <a:ext uri="{FF2B5EF4-FFF2-40B4-BE49-F238E27FC236}">
                <a16:creationId xmlns:a16="http://schemas.microsoft.com/office/drawing/2014/main" id="{531F3584-AA86-95D4-9BFA-E1842319CA09}"/>
              </a:ext>
            </a:extLst>
          </p:cNvPr>
          <p:cNvGrpSpPr>
            <a:grpSpLocks noChangeAspect="1"/>
          </p:cNvGrpSpPr>
          <p:nvPr/>
        </p:nvGrpSpPr>
        <p:grpSpPr>
          <a:xfrm>
            <a:off x="9994106" y="4817345"/>
            <a:ext cx="2197894" cy="2293151"/>
            <a:chOff x="0" y="0"/>
            <a:chExt cx="6350000" cy="6349975"/>
          </a:xfrm>
        </p:grpSpPr>
        <p:sp>
          <p:nvSpPr>
            <p:cNvPr id="4" name="Freeform 6">
              <a:extLst>
                <a:ext uri="{FF2B5EF4-FFF2-40B4-BE49-F238E27FC236}">
                  <a16:creationId xmlns:a16="http://schemas.microsoft.com/office/drawing/2014/main" id="{82472ECA-A5FF-4BBB-1810-8FCE4A7B9B24}"/>
                </a:ext>
              </a:extLst>
            </p:cNvPr>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3"/>
              <a:stretch>
                <a:fillRect/>
              </a:stretch>
            </a:blipFill>
          </p:spPr>
        </p:sp>
      </p:grpSp>
    </p:spTree>
    <p:extLst>
      <p:ext uri="{BB962C8B-B14F-4D97-AF65-F5344CB8AC3E}">
        <p14:creationId xmlns:p14="http://schemas.microsoft.com/office/powerpoint/2010/main" val="91209124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8B3567-03ED-9EA7-EC00-05360139C842}"/>
              </a:ext>
            </a:extLst>
          </p:cNvPr>
          <p:cNvSpPr>
            <a:spLocks noGrp="1"/>
          </p:cNvSpPr>
          <p:nvPr>
            <p:ph type="title"/>
          </p:nvPr>
        </p:nvSpPr>
        <p:spPr>
          <a:xfrm>
            <a:off x="4351973" y="618518"/>
            <a:ext cx="4141787" cy="1478570"/>
          </a:xfrm>
        </p:spPr>
        <p:txBody>
          <a:bodyPr>
            <a:normAutofit/>
          </a:bodyPr>
          <a:lstStyle/>
          <a:p>
            <a:r>
              <a:rPr lang="en-IN" sz="4400" dirty="0">
                <a:highlight>
                  <a:srgbClr val="800000"/>
                </a:highlight>
              </a:rPr>
              <a:t>Conclusion</a:t>
            </a:r>
          </a:p>
        </p:txBody>
      </p:sp>
      <p:sp>
        <p:nvSpPr>
          <p:cNvPr id="3" name="Content Placeholder 2">
            <a:extLst>
              <a:ext uri="{FF2B5EF4-FFF2-40B4-BE49-F238E27FC236}">
                <a16:creationId xmlns:a16="http://schemas.microsoft.com/office/drawing/2014/main" id="{D0F5DBEB-9573-587D-2691-020A8DA7B6F6}"/>
              </a:ext>
            </a:extLst>
          </p:cNvPr>
          <p:cNvSpPr>
            <a:spLocks noGrp="1"/>
          </p:cNvSpPr>
          <p:nvPr>
            <p:ph idx="1"/>
          </p:nvPr>
        </p:nvSpPr>
        <p:spPr>
          <a:xfrm>
            <a:off x="1362130" y="2583259"/>
            <a:ext cx="9905999" cy="3541714"/>
          </a:xfrm>
        </p:spPr>
        <p:txBody>
          <a:bodyPr/>
          <a:lstStyle/>
          <a:p>
            <a:pPr marL="0" indent="0">
              <a:buNone/>
            </a:pPr>
            <a:r>
              <a:rPr lang="en-US" dirty="0">
                <a:solidFill>
                  <a:schemeClr val="bg1"/>
                </a:solidFill>
              </a:rPr>
              <a:t>Automatic room light controllers using Arduino Uno and IR sensor can be a convenient and energy-efficient way to control lights in a room. The accuracy, sensitivity, response time, power consumption, and cost of the system can be affected by the specific components and code used. automatic room light controller using an IR sensor is a simple and effective way to save energy and improve convenience.</a:t>
            </a:r>
            <a:endParaRPr lang="en-IN" dirty="0">
              <a:solidFill>
                <a:schemeClr val="bg1"/>
              </a:solidFill>
            </a:endParaRPr>
          </a:p>
        </p:txBody>
      </p:sp>
      <p:sp>
        <p:nvSpPr>
          <p:cNvPr id="6" name="Freeform 11">
            <a:extLst>
              <a:ext uri="{FF2B5EF4-FFF2-40B4-BE49-F238E27FC236}">
                <a16:creationId xmlns:a16="http://schemas.microsoft.com/office/drawing/2014/main" id="{D324940C-4A0A-61FD-C5C6-6B75481DD301}"/>
              </a:ext>
            </a:extLst>
          </p:cNvPr>
          <p:cNvSpPr/>
          <p:nvPr/>
        </p:nvSpPr>
        <p:spPr>
          <a:xfrm rot="-932636">
            <a:off x="9919272" y="291959"/>
            <a:ext cx="1712970" cy="1824319"/>
          </a:xfrm>
          <a:custGeom>
            <a:avLst/>
            <a:gdLst/>
            <a:ahLst/>
            <a:cxnLst/>
            <a:rect l="l" t="t" r="r" b="b"/>
            <a:pathLst>
              <a:path w="2351728" h="2618320">
                <a:moveTo>
                  <a:pt x="0" y="0"/>
                </a:moveTo>
                <a:lnTo>
                  <a:pt x="2351728" y="0"/>
                </a:lnTo>
                <a:lnTo>
                  <a:pt x="2351728" y="2618320"/>
                </a:lnTo>
                <a:lnTo>
                  <a:pt x="0" y="261832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Freeform 11">
            <a:extLst>
              <a:ext uri="{FF2B5EF4-FFF2-40B4-BE49-F238E27FC236}">
                <a16:creationId xmlns:a16="http://schemas.microsoft.com/office/drawing/2014/main" id="{57A184DD-128F-F0BF-DA51-35C208F3CE67}"/>
              </a:ext>
            </a:extLst>
          </p:cNvPr>
          <p:cNvSpPr/>
          <p:nvPr/>
        </p:nvSpPr>
        <p:spPr>
          <a:xfrm>
            <a:off x="515007" y="5277542"/>
            <a:ext cx="8833511" cy="1213945"/>
          </a:xfrm>
          <a:custGeom>
            <a:avLst/>
            <a:gdLst/>
            <a:ahLst/>
            <a:cxnLst/>
            <a:rect l="l" t="t" r="r" b="b"/>
            <a:pathLst>
              <a:path w="13778193" h="2491557">
                <a:moveTo>
                  <a:pt x="0" y="0"/>
                </a:moveTo>
                <a:lnTo>
                  <a:pt x="13778194" y="0"/>
                </a:lnTo>
                <a:lnTo>
                  <a:pt x="13778194" y="2491557"/>
                </a:lnTo>
                <a:lnTo>
                  <a:pt x="0" y="2491557"/>
                </a:lnTo>
                <a:lnTo>
                  <a:pt x="0" y="0"/>
                </a:lnTo>
                <a:close/>
              </a:path>
            </a:pathLst>
          </a:custGeom>
          <a:blipFill>
            <a:blip r:embed="rId4"/>
            <a:stretch>
              <a:fillRect/>
            </a:stretch>
          </a:blipFill>
        </p:spPr>
      </p:sp>
    </p:spTree>
    <p:extLst>
      <p:ext uri="{BB962C8B-B14F-4D97-AF65-F5344CB8AC3E}">
        <p14:creationId xmlns:p14="http://schemas.microsoft.com/office/powerpoint/2010/main" val="806297223"/>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32DA9FF-019E-159A-0D35-8F58FDA4565B}"/>
              </a:ext>
            </a:extLst>
          </p:cNvPr>
          <p:cNvPicPr>
            <a:picLocks noChangeAspect="1"/>
          </p:cNvPicPr>
          <p:nvPr/>
        </p:nvPicPr>
        <p:blipFill>
          <a:blip r:embed="rId2"/>
          <a:stretch>
            <a:fillRect/>
          </a:stretch>
        </p:blipFill>
        <p:spPr>
          <a:xfrm>
            <a:off x="518160" y="493986"/>
            <a:ext cx="10972800" cy="5784894"/>
          </a:xfrm>
          <a:prstGeom prst="rect">
            <a:avLst/>
          </a:prstGeom>
        </p:spPr>
      </p:pic>
    </p:spTree>
    <p:extLst>
      <p:ext uri="{BB962C8B-B14F-4D97-AF65-F5344CB8AC3E}">
        <p14:creationId xmlns:p14="http://schemas.microsoft.com/office/powerpoint/2010/main" val="1221740588"/>
      </p:ext>
    </p:extLst>
  </p:cSld>
  <p:clrMapOvr>
    <a:masterClrMapping/>
  </p:clrMapOvr>
  <p:transition spd="slow">
    <p:randomBar dir="vert"/>
  </p:transition>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2B4BAE-1851-4F5F-10F2-C8528A9D7D8C}"/>
              </a:ext>
            </a:extLst>
          </p:cNvPr>
          <p:cNvSpPr>
            <a:spLocks noGrp="1"/>
          </p:cNvSpPr>
          <p:nvPr>
            <p:ph type="title"/>
          </p:nvPr>
        </p:nvSpPr>
        <p:spPr>
          <a:xfrm>
            <a:off x="4870133" y="435638"/>
            <a:ext cx="3522027" cy="1478570"/>
          </a:xfrm>
        </p:spPr>
        <p:txBody>
          <a:bodyPr>
            <a:normAutofit/>
          </a:bodyPr>
          <a:lstStyle/>
          <a:p>
            <a:r>
              <a:rPr lang="en-IN" sz="4400" dirty="0">
                <a:highlight>
                  <a:srgbClr val="800000"/>
                </a:highlight>
              </a:rPr>
              <a:t>Abstract</a:t>
            </a:r>
          </a:p>
        </p:txBody>
      </p:sp>
      <p:sp>
        <p:nvSpPr>
          <p:cNvPr id="3" name="Content Placeholder 2">
            <a:extLst>
              <a:ext uri="{FF2B5EF4-FFF2-40B4-BE49-F238E27FC236}">
                <a16:creationId xmlns:a16="http://schemas.microsoft.com/office/drawing/2014/main" id="{12DEB0DA-F7E1-5581-B5AE-FEF048EFA261}"/>
              </a:ext>
            </a:extLst>
          </p:cNvPr>
          <p:cNvSpPr>
            <a:spLocks noGrp="1"/>
          </p:cNvSpPr>
          <p:nvPr>
            <p:ph idx="1"/>
          </p:nvPr>
        </p:nvSpPr>
        <p:spPr/>
        <p:txBody>
          <a:bodyPr/>
          <a:lstStyle/>
          <a:p>
            <a:pPr marL="0" indent="0">
              <a:buNone/>
            </a:pPr>
            <a:r>
              <a:rPr lang="en-US" dirty="0">
                <a:solidFill>
                  <a:schemeClr val="bg1"/>
                </a:solidFill>
              </a:rPr>
              <a:t>In this project, we will see the Automatic Room Lights using Arduino and PIR Sensor, where the lights in the room will automatically turn ON and OFF by detecting the presence of a human. Such Automatic Room Lights can be implemented in your garages, staircases, bathrooms, etc. where we do not need continuous light but only when we are present. Also, with the help of an automatic room light control system, you need not worry about electricity as the lights get automatically off when there is no person.</a:t>
            </a:r>
            <a:endParaRPr lang="en-IN" dirty="0">
              <a:solidFill>
                <a:schemeClr val="bg1"/>
              </a:solidFill>
            </a:endParaRPr>
          </a:p>
        </p:txBody>
      </p:sp>
      <p:sp>
        <p:nvSpPr>
          <p:cNvPr id="8" name="Freeform 11">
            <a:extLst>
              <a:ext uri="{FF2B5EF4-FFF2-40B4-BE49-F238E27FC236}">
                <a16:creationId xmlns:a16="http://schemas.microsoft.com/office/drawing/2014/main" id="{A9AD1EF3-406F-E105-5237-1EB9CC1AB2F7}"/>
              </a:ext>
            </a:extLst>
          </p:cNvPr>
          <p:cNvSpPr/>
          <p:nvPr/>
        </p:nvSpPr>
        <p:spPr>
          <a:xfrm>
            <a:off x="0" y="30637"/>
            <a:ext cx="3068213" cy="2380301"/>
          </a:xfrm>
          <a:custGeom>
            <a:avLst/>
            <a:gdLst/>
            <a:ahLst/>
            <a:cxnLst/>
            <a:rect l="l" t="t" r="r" b="b"/>
            <a:pathLst>
              <a:path w="6088803" h="4217880">
                <a:moveTo>
                  <a:pt x="0" y="0"/>
                </a:moveTo>
                <a:lnTo>
                  <a:pt x="6088803" y="0"/>
                </a:lnTo>
                <a:lnTo>
                  <a:pt x="6088803" y="4217880"/>
                </a:lnTo>
                <a:lnTo>
                  <a:pt x="0" y="421788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Freeform 11">
            <a:extLst>
              <a:ext uri="{FF2B5EF4-FFF2-40B4-BE49-F238E27FC236}">
                <a16:creationId xmlns:a16="http://schemas.microsoft.com/office/drawing/2014/main" id="{7474271B-7C03-3F69-EC8E-E3E268ADCB84}"/>
              </a:ext>
            </a:extLst>
          </p:cNvPr>
          <p:cNvSpPr/>
          <p:nvPr/>
        </p:nvSpPr>
        <p:spPr>
          <a:xfrm rot="-932636">
            <a:off x="10360706" y="4837525"/>
            <a:ext cx="1712970" cy="1824319"/>
          </a:xfrm>
          <a:custGeom>
            <a:avLst/>
            <a:gdLst/>
            <a:ahLst/>
            <a:cxnLst/>
            <a:rect l="l" t="t" r="r" b="b"/>
            <a:pathLst>
              <a:path w="2351728" h="2618320">
                <a:moveTo>
                  <a:pt x="0" y="0"/>
                </a:moveTo>
                <a:lnTo>
                  <a:pt x="2351728" y="0"/>
                </a:lnTo>
                <a:lnTo>
                  <a:pt x="2351728" y="2618320"/>
                </a:lnTo>
                <a:lnTo>
                  <a:pt x="0" y="261832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Tree>
    <p:extLst>
      <p:ext uri="{BB962C8B-B14F-4D97-AF65-F5344CB8AC3E}">
        <p14:creationId xmlns:p14="http://schemas.microsoft.com/office/powerpoint/2010/main" val="1989717490"/>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858568-CAEE-A856-6ED0-FC75728D0A17}"/>
              </a:ext>
            </a:extLst>
          </p:cNvPr>
          <p:cNvSpPr>
            <a:spLocks noGrp="1"/>
          </p:cNvSpPr>
          <p:nvPr>
            <p:ph type="title"/>
          </p:nvPr>
        </p:nvSpPr>
        <p:spPr>
          <a:xfrm>
            <a:off x="1141413" y="201958"/>
            <a:ext cx="9905998" cy="1478570"/>
          </a:xfrm>
        </p:spPr>
        <p:txBody>
          <a:bodyPr/>
          <a:lstStyle/>
          <a:p>
            <a:r>
              <a:rPr lang="en-IN" dirty="0"/>
              <a:t>       </a:t>
            </a:r>
            <a:r>
              <a:rPr lang="en-IN" sz="4400" dirty="0"/>
              <a:t>               </a:t>
            </a:r>
            <a:r>
              <a:rPr lang="en-IN" sz="4400" dirty="0">
                <a:highlight>
                  <a:srgbClr val="800000"/>
                </a:highlight>
              </a:rPr>
              <a:t>INTRODUCTION</a:t>
            </a:r>
            <a:r>
              <a:rPr lang="en-IN" sz="4400" dirty="0">
                <a:highlight>
                  <a:srgbClr val="008080"/>
                </a:highlight>
              </a:rPr>
              <a:t> </a:t>
            </a:r>
          </a:p>
        </p:txBody>
      </p:sp>
      <p:sp>
        <p:nvSpPr>
          <p:cNvPr id="3" name="Content Placeholder 2">
            <a:extLst>
              <a:ext uri="{FF2B5EF4-FFF2-40B4-BE49-F238E27FC236}">
                <a16:creationId xmlns:a16="http://schemas.microsoft.com/office/drawing/2014/main" id="{A1BBA24E-765F-A23E-C4CB-1422B18E1EA4}"/>
              </a:ext>
            </a:extLst>
          </p:cNvPr>
          <p:cNvSpPr>
            <a:spLocks noGrp="1"/>
          </p:cNvSpPr>
          <p:nvPr>
            <p:ph idx="1"/>
          </p:nvPr>
        </p:nvSpPr>
        <p:spPr>
          <a:xfrm>
            <a:off x="1141412" y="2249487"/>
            <a:ext cx="9905999" cy="3541714"/>
          </a:xfrm>
        </p:spPr>
        <p:txBody>
          <a:bodyPr/>
          <a:lstStyle/>
          <a:p>
            <a:r>
              <a:rPr lang="en-US" dirty="0">
                <a:solidFill>
                  <a:schemeClr val="bg1"/>
                </a:solidFill>
              </a:rPr>
              <a:t>Initially when there is no one in the room the lights will be ON , and there will be unwanted energy consumption , so to reduce the unwanted energy consumption we are proposing a project.</a:t>
            </a:r>
          </a:p>
          <a:p>
            <a:r>
              <a:rPr lang="en-US" dirty="0">
                <a:solidFill>
                  <a:schemeClr val="bg1"/>
                </a:solidFill>
              </a:rPr>
              <a:t> Automatic room light controller using IR sensor is an innovative and energy-efficient system that uses infrared light to detect the presence of a person in a room</a:t>
            </a:r>
            <a:endParaRPr lang="en-IN" dirty="0">
              <a:solidFill>
                <a:schemeClr val="bg1"/>
              </a:solidFill>
            </a:endParaRPr>
          </a:p>
        </p:txBody>
      </p:sp>
      <p:sp>
        <p:nvSpPr>
          <p:cNvPr id="4" name="Freeform 6">
            <a:extLst>
              <a:ext uri="{FF2B5EF4-FFF2-40B4-BE49-F238E27FC236}">
                <a16:creationId xmlns:a16="http://schemas.microsoft.com/office/drawing/2014/main" id="{DEE5DB7A-F1A1-6E99-E9F1-9A770EE79A11}"/>
              </a:ext>
            </a:extLst>
          </p:cNvPr>
          <p:cNvSpPr/>
          <p:nvPr/>
        </p:nvSpPr>
        <p:spPr>
          <a:xfrm flipH="1">
            <a:off x="10695502" y="4762317"/>
            <a:ext cx="1307311" cy="2057767"/>
          </a:xfrm>
          <a:custGeom>
            <a:avLst/>
            <a:gdLst/>
            <a:ahLst/>
            <a:cxnLst/>
            <a:rect l="l" t="t" r="r" b="b"/>
            <a:pathLst>
              <a:path w="2765891" h="5361985">
                <a:moveTo>
                  <a:pt x="2765891" y="0"/>
                </a:moveTo>
                <a:lnTo>
                  <a:pt x="0" y="0"/>
                </a:lnTo>
                <a:lnTo>
                  <a:pt x="0" y="5361985"/>
                </a:lnTo>
                <a:lnTo>
                  <a:pt x="2765891" y="5361985"/>
                </a:lnTo>
                <a:lnTo>
                  <a:pt x="2765891" y="0"/>
                </a:lnTo>
                <a:close/>
              </a:path>
            </a:pathLst>
          </a:custGeom>
          <a:blipFill>
            <a:blip r:embed="rId2"/>
            <a:stretch>
              <a:fillRect/>
            </a:stretch>
          </a:blipFill>
        </p:spPr>
      </p:sp>
      <p:sp>
        <p:nvSpPr>
          <p:cNvPr id="6" name="Freeform 11">
            <a:extLst>
              <a:ext uri="{FF2B5EF4-FFF2-40B4-BE49-F238E27FC236}">
                <a16:creationId xmlns:a16="http://schemas.microsoft.com/office/drawing/2014/main" id="{4A893BB9-7B7F-8F15-8AD2-E5E5244ED3B6}"/>
              </a:ext>
            </a:extLst>
          </p:cNvPr>
          <p:cNvSpPr/>
          <p:nvPr/>
        </p:nvSpPr>
        <p:spPr>
          <a:xfrm rot="249050">
            <a:off x="36371" y="5532121"/>
            <a:ext cx="7108763" cy="1262564"/>
          </a:xfrm>
          <a:custGeom>
            <a:avLst/>
            <a:gdLst/>
            <a:ahLst/>
            <a:cxnLst/>
            <a:rect l="l" t="t" r="r" b="b"/>
            <a:pathLst>
              <a:path w="13778193" h="2491557">
                <a:moveTo>
                  <a:pt x="0" y="0"/>
                </a:moveTo>
                <a:lnTo>
                  <a:pt x="13778194" y="0"/>
                </a:lnTo>
                <a:lnTo>
                  <a:pt x="13778194" y="2491557"/>
                </a:lnTo>
                <a:lnTo>
                  <a:pt x="0" y="2491557"/>
                </a:lnTo>
                <a:lnTo>
                  <a:pt x="0" y="0"/>
                </a:lnTo>
                <a:close/>
              </a:path>
            </a:pathLst>
          </a:custGeom>
          <a:blipFill>
            <a:blip r:embed="rId3"/>
            <a:stretch>
              <a:fillRect/>
            </a:stretch>
          </a:blipFill>
        </p:spPr>
      </p:sp>
    </p:spTree>
    <p:extLst>
      <p:ext uri="{BB962C8B-B14F-4D97-AF65-F5344CB8AC3E}">
        <p14:creationId xmlns:p14="http://schemas.microsoft.com/office/powerpoint/2010/main" val="3294925458"/>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669EB1-0F1F-1BBE-4E34-20515EFF965E}"/>
              </a:ext>
            </a:extLst>
          </p:cNvPr>
          <p:cNvSpPr>
            <a:spLocks noGrp="1"/>
          </p:cNvSpPr>
          <p:nvPr>
            <p:ph type="title"/>
          </p:nvPr>
        </p:nvSpPr>
        <p:spPr>
          <a:xfrm>
            <a:off x="919481" y="248024"/>
            <a:ext cx="9905998" cy="1478570"/>
          </a:xfrm>
        </p:spPr>
        <p:txBody>
          <a:bodyPr/>
          <a:lstStyle/>
          <a:p>
            <a:r>
              <a:rPr lang="en-IN" dirty="0"/>
              <a:t>                           </a:t>
            </a:r>
            <a:r>
              <a:rPr lang="en-IN" dirty="0">
                <a:highlight>
                  <a:srgbClr val="800000"/>
                </a:highlight>
              </a:rPr>
              <a:t>BLOCK DIAGRAM </a:t>
            </a:r>
          </a:p>
        </p:txBody>
      </p:sp>
      <p:pic>
        <p:nvPicPr>
          <p:cNvPr id="5" name="Content Placeholder 4">
            <a:extLst>
              <a:ext uri="{FF2B5EF4-FFF2-40B4-BE49-F238E27FC236}">
                <a16:creationId xmlns:a16="http://schemas.microsoft.com/office/drawing/2014/main" id="{AE6EE9FD-0CD9-C76C-0044-621D42409A80}"/>
              </a:ext>
            </a:extLst>
          </p:cNvPr>
          <p:cNvPicPr>
            <a:picLocks noGrp="1" noChangeAspect="1"/>
          </p:cNvPicPr>
          <p:nvPr>
            <p:ph idx="1"/>
          </p:nvPr>
        </p:nvPicPr>
        <p:blipFill>
          <a:blip r:embed="rId2"/>
          <a:stretch>
            <a:fillRect/>
          </a:stretch>
        </p:blipFill>
        <p:spPr>
          <a:xfrm>
            <a:off x="1640970" y="1571624"/>
            <a:ext cx="8280399" cy="4366028"/>
          </a:xfrm>
        </p:spPr>
      </p:pic>
      <p:sp>
        <p:nvSpPr>
          <p:cNvPr id="13" name="Freeform 7">
            <a:extLst>
              <a:ext uri="{FF2B5EF4-FFF2-40B4-BE49-F238E27FC236}">
                <a16:creationId xmlns:a16="http://schemas.microsoft.com/office/drawing/2014/main" id="{FF4670F0-0166-A8E3-2EB5-EB78646E3214}"/>
              </a:ext>
            </a:extLst>
          </p:cNvPr>
          <p:cNvSpPr/>
          <p:nvPr/>
        </p:nvSpPr>
        <p:spPr>
          <a:xfrm>
            <a:off x="143748" y="357337"/>
            <a:ext cx="1222773" cy="1832694"/>
          </a:xfrm>
          <a:custGeom>
            <a:avLst/>
            <a:gdLst/>
            <a:ahLst/>
            <a:cxnLst/>
            <a:rect l="l" t="t" r="r" b="b"/>
            <a:pathLst>
              <a:path w="1222773" h="1832694">
                <a:moveTo>
                  <a:pt x="0" y="0"/>
                </a:moveTo>
                <a:lnTo>
                  <a:pt x="1222774" y="0"/>
                </a:lnTo>
                <a:lnTo>
                  <a:pt x="1222774" y="1832695"/>
                </a:lnTo>
                <a:lnTo>
                  <a:pt x="0" y="183269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5" name="Freeform 8">
            <a:extLst>
              <a:ext uri="{FF2B5EF4-FFF2-40B4-BE49-F238E27FC236}">
                <a16:creationId xmlns:a16="http://schemas.microsoft.com/office/drawing/2014/main" id="{5A849FC9-21A0-4C17-0DDB-9C5914658B44}"/>
              </a:ext>
            </a:extLst>
          </p:cNvPr>
          <p:cNvSpPr/>
          <p:nvPr/>
        </p:nvSpPr>
        <p:spPr>
          <a:xfrm>
            <a:off x="10363031" y="5264586"/>
            <a:ext cx="1828969" cy="1593414"/>
          </a:xfrm>
          <a:custGeom>
            <a:avLst/>
            <a:gdLst/>
            <a:ahLst/>
            <a:cxnLst/>
            <a:rect l="l" t="t" r="r" b="b"/>
            <a:pathLst>
              <a:path w="1971209" h="1928201">
                <a:moveTo>
                  <a:pt x="0" y="0"/>
                </a:moveTo>
                <a:lnTo>
                  <a:pt x="1971209" y="0"/>
                </a:lnTo>
                <a:lnTo>
                  <a:pt x="1971209" y="1928201"/>
                </a:lnTo>
                <a:lnTo>
                  <a:pt x="0" y="192820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Tree>
    <p:extLst>
      <p:ext uri="{BB962C8B-B14F-4D97-AF65-F5344CB8AC3E}">
        <p14:creationId xmlns:p14="http://schemas.microsoft.com/office/powerpoint/2010/main" val="976791442"/>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0C4DD2-25F3-3300-80FD-BEEF0AC414F2}"/>
              </a:ext>
            </a:extLst>
          </p:cNvPr>
          <p:cNvSpPr>
            <a:spLocks noGrp="1"/>
          </p:cNvSpPr>
          <p:nvPr>
            <p:ph type="title"/>
          </p:nvPr>
        </p:nvSpPr>
        <p:spPr>
          <a:xfrm>
            <a:off x="1143001" y="327514"/>
            <a:ext cx="9905998" cy="1478570"/>
          </a:xfrm>
        </p:spPr>
        <p:txBody>
          <a:bodyPr/>
          <a:lstStyle/>
          <a:p>
            <a:r>
              <a:rPr lang="en-IN" dirty="0"/>
              <a:t>                </a:t>
            </a:r>
            <a:r>
              <a:rPr lang="en-IN" dirty="0">
                <a:highlight>
                  <a:srgbClr val="800000"/>
                </a:highlight>
              </a:rPr>
              <a:t>HARDWARE DESCRIPTION </a:t>
            </a:r>
          </a:p>
        </p:txBody>
      </p:sp>
      <p:sp>
        <p:nvSpPr>
          <p:cNvPr id="3" name="Content Placeholder 2">
            <a:extLst>
              <a:ext uri="{FF2B5EF4-FFF2-40B4-BE49-F238E27FC236}">
                <a16:creationId xmlns:a16="http://schemas.microsoft.com/office/drawing/2014/main" id="{91EE35F3-2284-1B54-FFF4-404C835BDB1B}"/>
              </a:ext>
            </a:extLst>
          </p:cNvPr>
          <p:cNvSpPr>
            <a:spLocks noGrp="1"/>
          </p:cNvSpPr>
          <p:nvPr>
            <p:ph idx="1"/>
          </p:nvPr>
        </p:nvSpPr>
        <p:spPr/>
        <p:txBody>
          <a:bodyPr>
            <a:normAutofit lnSpcReduction="10000"/>
          </a:bodyPr>
          <a:lstStyle/>
          <a:p>
            <a:pPr marL="0" indent="0">
              <a:buNone/>
            </a:pPr>
            <a:r>
              <a:rPr lang="en-IN" sz="3600" dirty="0"/>
              <a:t> </a:t>
            </a:r>
            <a:r>
              <a:rPr lang="en-IN" sz="3600" dirty="0">
                <a:solidFill>
                  <a:schemeClr val="bg1"/>
                </a:solidFill>
              </a:rPr>
              <a:t>Components </a:t>
            </a:r>
          </a:p>
          <a:p>
            <a:r>
              <a:rPr lang="en-IN" dirty="0">
                <a:solidFill>
                  <a:schemeClr val="bg1"/>
                </a:solidFill>
              </a:rPr>
              <a:t>1. Arduino Uno Board </a:t>
            </a:r>
          </a:p>
          <a:p>
            <a:r>
              <a:rPr lang="en-IN" dirty="0">
                <a:solidFill>
                  <a:schemeClr val="bg1"/>
                </a:solidFill>
              </a:rPr>
              <a:t>2. Single Channel Relay</a:t>
            </a:r>
          </a:p>
          <a:p>
            <a:r>
              <a:rPr lang="en-IN" dirty="0">
                <a:solidFill>
                  <a:schemeClr val="bg1"/>
                </a:solidFill>
              </a:rPr>
              <a:t> 3. IR sensor</a:t>
            </a:r>
          </a:p>
          <a:p>
            <a:r>
              <a:rPr lang="en-IN" dirty="0">
                <a:solidFill>
                  <a:schemeClr val="bg1"/>
                </a:solidFill>
              </a:rPr>
              <a:t> 4. Bread board</a:t>
            </a:r>
          </a:p>
          <a:p>
            <a:r>
              <a:rPr lang="en-IN" dirty="0">
                <a:solidFill>
                  <a:schemeClr val="bg1"/>
                </a:solidFill>
              </a:rPr>
              <a:t> 5. Connecting Wires </a:t>
            </a:r>
          </a:p>
        </p:txBody>
      </p:sp>
      <p:grpSp>
        <p:nvGrpSpPr>
          <p:cNvPr id="9" name="Group 6">
            <a:extLst>
              <a:ext uri="{FF2B5EF4-FFF2-40B4-BE49-F238E27FC236}">
                <a16:creationId xmlns:a16="http://schemas.microsoft.com/office/drawing/2014/main" id="{D4C4F458-0E68-418F-102E-15D326042B76}"/>
              </a:ext>
            </a:extLst>
          </p:cNvPr>
          <p:cNvGrpSpPr>
            <a:grpSpLocks noChangeAspect="1"/>
          </p:cNvGrpSpPr>
          <p:nvPr/>
        </p:nvGrpSpPr>
        <p:grpSpPr>
          <a:xfrm>
            <a:off x="6611008" y="1806084"/>
            <a:ext cx="5108028" cy="4497114"/>
            <a:chOff x="0" y="0"/>
            <a:chExt cx="6362700" cy="6575666"/>
          </a:xfrm>
        </p:grpSpPr>
        <p:sp>
          <p:nvSpPr>
            <p:cNvPr id="10" name="Freeform 7">
              <a:extLst>
                <a:ext uri="{FF2B5EF4-FFF2-40B4-BE49-F238E27FC236}">
                  <a16:creationId xmlns:a16="http://schemas.microsoft.com/office/drawing/2014/main" id="{EF48910E-F90B-8539-DEF5-1551E514E0ED}"/>
                </a:ext>
              </a:extLst>
            </p:cNvPr>
            <p:cNvSpPr/>
            <p:nvPr/>
          </p:nvSpPr>
          <p:spPr>
            <a:xfrm>
              <a:off x="6350" y="6350"/>
              <a:ext cx="6350012" cy="6562979"/>
            </a:xfrm>
            <a:custGeom>
              <a:avLst/>
              <a:gdLst/>
              <a:ahLst/>
              <a:cxnLst/>
              <a:rect l="l" t="t" r="r" b="b"/>
              <a:pathLst>
                <a:path w="6350012" h="6562979">
                  <a:moveTo>
                    <a:pt x="6350000" y="5480583"/>
                  </a:moveTo>
                  <a:cubicBezTo>
                    <a:pt x="6350000" y="6078372"/>
                    <a:pt x="5865419" y="6562979"/>
                    <a:pt x="5267617" y="6562979"/>
                  </a:cubicBezTo>
                  <a:lnTo>
                    <a:pt x="1082383" y="6562979"/>
                  </a:lnTo>
                  <a:cubicBezTo>
                    <a:pt x="484594" y="6562979"/>
                    <a:pt x="0" y="6078385"/>
                    <a:pt x="0" y="5480583"/>
                  </a:cubicBezTo>
                  <a:lnTo>
                    <a:pt x="0" y="1082383"/>
                  </a:lnTo>
                  <a:cubicBezTo>
                    <a:pt x="0" y="484594"/>
                    <a:pt x="484581" y="0"/>
                    <a:pt x="1082383" y="0"/>
                  </a:cubicBezTo>
                  <a:lnTo>
                    <a:pt x="5267630" y="0"/>
                  </a:lnTo>
                  <a:cubicBezTo>
                    <a:pt x="5865419" y="0"/>
                    <a:pt x="6350012" y="484594"/>
                    <a:pt x="6350012" y="1082383"/>
                  </a:cubicBezTo>
                  <a:lnTo>
                    <a:pt x="6350012" y="5480583"/>
                  </a:lnTo>
                  <a:close/>
                </a:path>
              </a:pathLst>
            </a:custGeom>
            <a:blipFill>
              <a:blip r:embed="rId2"/>
              <a:stretch>
                <a:fillRect l="-27515" r="-27515"/>
              </a:stretch>
            </a:blipFill>
          </p:spPr>
        </p:sp>
      </p:grpSp>
    </p:spTree>
    <p:extLst>
      <p:ext uri="{BB962C8B-B14F-4D97-AF65-F5344CB8AC3E}">
        <p14:creationId xmlns:p14="http://schemas.microsoft.com/office/powerpoint/2010/main" val="376310017"/>
      </p:ext>
    </p:extLst>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187E841B-64C2-3AC3-2FAE-BF14BCB4CBB3}"/>
              </a:ext>
            </a:extLst>
          </p:cNvPr>
          <p:cNvPicPr>
            <a:picLocks noGrp="1" noChangeAspect="1"/>
          </p:cNvPicPr>
          <p:nvPr>
            <p:ph idx="1"/>
          </p:nvPr>
        </p:nvPicPr>
        <p:blipFill>
          <a:blip r:embed="rId2"/>
          <a:stretch>
            <a:fillRect/>
          </a:stretch>
        </p:blipFill>
        <p:spPr>
          <a:xfrm>
            <a:off x="280869" y="1593326"/>
            <a:ext cx="5683051" cy="4776994"/>
          </a:xfrm>
        </p:spPr>
      </p:pic>
      <p:sp>
        <p:nvSpPr>
          <p:cNvPr id="12" name="TextBox 11">
            <a:extLst>
              <a:ext uri="{FF2B5EF4-FFF2-40B4-BE49-F238E27FC236}">
                <a16:creationId xmlns:a16="http://schemas.microsoft.com/office/drawing/2014/main" id="{1962251C-3597-E344-353D-295DCCADBC8F}"/>
              </a:ext>
            </a:extLst>
          </p:cNvPr>
          <p:cNvSpPr txBox="1"/>
          <p:nvPr/>
        </p:nvSpPr>
        <p:spPr>
          <a:xfrm>
            <a:off x="6112711" y="1593326"/>
            <a:ext cx="5683050" cy="4524315"/>
          </a:xfrm>
          <a:prstGeom prst="rect">
            <a:avLst/>
          </a:prstGeom>
          <a:noFill/>
        </p:spPr>
        <p:txBody>
          <a:bodyPr wrap="square">
            <a:spAutoFit/>
          </a:bodyPr>
          <a:lstStyle/>
          <a:p>
            <a:pPr marL="342900" indent="-342900" algn="just">
              <a:buFont typeface="Arial" panose="020B0604020202020204" pitchFamily="34" charset="0"/>
              <a:buChar char="•"/>
            </a:pPr>
            <a:r>
              <a:rPr lang="en-US" sz="2400" dirty="0">
                <a:solidFill>
                  <a:schemeClr val="bg1"/>
                </a:solidFill>
              </a:rPr>
              <a:t>The Arduino UNO is an open-source microcontroller board based on the MicrochipATmega328Pmicrocontroller and developed by Arduino.cc. </a:t>
            </a:r>
          </a:p>
          <a:p>
            <a:pPr marL="342900" indent="-342900" algn="just">
              <a:buFont typeface="Arial" panose="020B0604020202020204" pitchFamily="34" charset="0"/>
              <a:buChar char="•"/>
            </a:pPr>
            <a:r>
              <a:rPr lang="en-US" sz="2400" dirty="0">
                <a:solidFill>
                  <a:schemeClr val="bg1"/>
                </a:solidFill>
              </a:rPr>
              <a:t>The board is equipped with sets of digital and analog input/output (I/O) pins that may be interfaced to various expansion boards (shields) and other circuits. </a:t>
            </a:r>
          </a:p>
          <a:p>
            <a:pPr marL="342900" indent="-342900" algn="just">
              <a:buFont typeface="Arial" panose="020B0604020202020204" pitchFamily="34" charset="0"/>
              <a:buChar char="•"/>
            </a:pPr>
            <a:r>
              <a:rPr lang="en-US" sz="2400" dirty="0">
                <a:solidFill>
                  <a:schemeClr val="bg1"/>
                </a:solidFill>
              </a:rPr>
              <a:t>The board has 14 Digital pins, 6 Analog pins, and programmable with the Arduino IDE (Integrated Development Environment) via a type B USB cable.</a:t>
            </a:r>
            <a:endParaRPr lang="en-IN" sz="2400" dirty="0">
              <a:solidFill>
                <a:schemeClr val="bg1"/>
              </a:solidFill>
            </a:endParaRPr>
          </a:p>
        </p:txBody>
      </p:sp>
      <p:sp>
        <p:nvSpPr>
          <p:cNvPr id="14" name="TextBox 13">
            <a:extLst>
              <a:ext uri="{FF2B5EF4-FFF2-40B4-BE49-F238E27FC236}">
                <a16:creationId xmlns:a16="http://schemas.microsoft.com/office/drawing/2014/main" id="{CAAA4A36-1EC5-3DA8-F9C7-DB6DF9A2EA8E}"/>
              </a:ext>
            </a:extLst>
          </p:cNvPr>
          <p:cNvSpPr txBox="1"/>
          <p:nvPr/>
        </p:nvSpPr>
        <p:spPr>
          <a:xfrm>
            <a:off x="2827020" y="329914"/>
            <a:ext cx="6101080" cy="769441"/>
          </a:xfrm>
          <a:prstGeom prst="rect">
            <a:avLst/>
          </a:prstGeom>
          <a:noFill/>
        </p:spPr>
        <p:txBody>
          <a:bodyPr wrap="square">
            <a:spAutoFit/>
          </a:bodyPr>
          <a:lstStyle/>
          <a:p>
            <a:r>
              <a:rPr lang="en-IN" dirty="0"/>
              <a:t> </a:t>
            </a:r>
            <a:r>
              <a:rPr lang="en-IN" sz="4400" dirty="0">
                <a:highlight>
                  <a:srgbClr val="800000"/>
                </a:highlight>
              </a:rPr>
              <a:t>ARDUINO UNO BOARD</a:t>
            </a:r>
          </a:p>
        </p:txBody>
      </p:sp>
    </p:spTree>
    <p:extLst>
      <p:ext uri="{BB962C8B-B14F-4D97-AF65-F5344CB8AC3E}">
        <p14:creationId xmlns:p14="http://schemas.microsoft.com/office/powerpoint/2010/main" val="130628026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594469-ACEE-0548-68E6-F1258316069B}"/>
              </a:ext>
            </a:extLst>
          </p:cNvPr>
          <p:cNvSpPr>
            <a:spLocks noGrp="1"/>
          </p:cNvSpPr>
          <p:nvPr>
            <p:ph type="title"/>
          </p:nvPr>
        </p:nvSpPr>
        <p:spPr>
          <a:xfrm>
            <a:off x="4219893" y="-121920"/>
            <a:ext cx="9905998" cy="1478570"/>
          </a:xfrm>
        </p:spPr>
        <p:txBody>
          <a:bodyPr>
            <a:normAutofit/>
          </a:bodyPr>
          <a:lstStyle/>
          <a:p>
            <a:r>
              <a:rPr lang="en-IN" sz="4400" dirty="0">
                <a:highlight>
                  <a:srgbClr val="800000"/>
                </a:highlight>
              </a:rPr>
              <a:t>IR SENSOR </a:t>
            </a:r>
          </a:p>
        </p:txBody>
      </p:sp>
      <p:sp>
        <p:nvSpPr>
          <p:cNvPr id="3" name="Content Placeholder 2">
            <a:extLst>
              <a:ext uri="{FF2B5EF4-FFF2-40B4-BE49-F238E27FC236}">
                <a16:creationId xmlns:a16="http://schemas.microsoft.com/office/drawing/2014/main" id="{A1C8133A-96FD-458E-8AA3-A4E73D3E3F88}"/>
              </a:ext>
            </a:extLst>
          </p:cNvPr>
          <p:cNvSpPr>
            <a:spLocks noGrp="1"/>
          </p:cNvSpPr>
          <p:nvPr>
            <p:ph idx="1"/>
          </p:nvPr>
        </p:nvSpPr>
        <p:spPr>
          <a:xfrm>
            <a:off x="5435600" y="1432560"/>
            <a:ext cx="6512560" cy="4531361"/>
          </a:xfrm>
        </p:spPr>
        <p:txBody>
          <a:bodyPr>
            <a:normAutofit fontScale="92500"/>
          </a:bodyPr>
          <a:lstStyle/>
          <a:p>
            <a:r>
              <a:rPr lang="en-US" dirty="0">
                <a:solidFill>
                  <a:schemeClr val="bg1"/>
                </a:solidFill>
              </a:rPr>
              <a:t>An IR sensor is an electronic device that emits light in order to sense some objects in the surroundings.</a:t>
            </a:r>
          </a:p>
          <a:p>
            <a:r>
              <a:rPr lang="en-US" dirty="0">
                <a:solidFill>
                  <a:schemeClr val="bg1"/>
                </a:solidFill>
              </a:rPr>
              <a:t> It can measure the heat of an object as well as detect motion.</a:t>
            </a:r>
          </a:p>
          <a:p>
            <a:r>
              <a:rPr lang="en-US" dirty="0">
                <a:solidFill>
                  <a:schemeClr val="bg1"/>
                </a:solidFill>
              </a:rPr>
              <a:t> In the infrared spectrum, all objects radiate some form of thermal radiation which is invisible to our eyes, but an IR sensor can detect these radiations.</a:t>
            </a:r>
          </a:p>
          <a:p>
            <a:r>
              <a:rPr lang="en-US" dirty="0">
                <a:solidFill>
                  <a:schemeClr val="bg1"/>
                </a:solidFill>
              </a:rPr>
              <a:t>IR sensors are widely used in motion detectors, which are used in building services to switch on lamps or in alarm systems to detect unwelcome guests </a:t>
            </a:r>
            <a:endParaRPr lang="en-IN" dirty="0">
              <a:solidFill>
                <a:schemeClr val="bg1"/>
              </a:solidFill>
            </a:endParaRPr>
          </a:p>
        </p:txBody>
      </p:sp>
      <p:pic>
        <p:nvPicPr>
          <p:cNvPr id="5" name="Picture 4">
            <a:extLst>
              <a:ext uri="{FF2B5EF4-FFF2-40B4-BE49-F238E27FC236}">
                <a16:creationId xmlns:a16="http://schemas.microsoft.com/office/drawing/2014/main" id="{2A4CD303-496B-5095-C990-706F9068BA3A}"/>
              </a:ext>
            </a:extLst>
          </p:cNvPr>
          <p:cNvPicPr>
            <a:picLocks noChangeAspect="1"/>
          </p:cNvPicPr>
          <p:nvPr/>
        </p:nvPicPr>
        <p:blipFill>
          <a:blip r:embed="rId2"/>
          <a:stretch>
            <a:fillRect/>
          </a:stretch>
        </p:blipFill>
        <p:spPr>
          <a:xfrm>
            <a:off x="566299" y="1525187"/>
            <a:ext cx="4699242" cy="4184734"/>
          </a:xfrm>
          <a:prstGeom prst="rect">
            <a:avLst/>
          </a:prstGeom>
        </p:spPr>
      </p:pic>
    </p:spTree>
    <p:extLst>
      <p:ext uri="{BB962C8B-B14F-4D97-AF65-F5344CB8AC3E}">
        <p14:creationId xmlns:p14="http://schemas.microsoft.com/office/powerpoint/2010/main" val="171361893"/>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C44038E2-75CA-4399-7B38-7F877D1805D7}"/>
              </a:ext>
            </a:extLst>
          </p:cNvPr>
          <p:cNvPicPr>
            <a:picLocks noGrp="1" noChangeAspect="1"/>
          </p:cNvPicPr>
          <p:nvPr>
            <p:ph idx="1"/>
          </p:nvPr>
        </p:nvPicPr>
        <p:blipFill>
          <a:blip r:embed="rId2"/>
          <a:stretch>
            <a:fillRect/>
          </a:stretch>
        </p:blipFill>
        <p:spPr>
          <a:xfrm>
            <a:off x="121920" y="1402080"/>
            <a:ext cx="6136640" cy="3336673"/>
          </a:xfrm>
        </p:spPr>
      </p:pic>
      <p:pic>
        <p:nvPicPr>
          <p:cNvPr id="4" name="Picture 3">
            <a:extLst>
              <a:ext uri="{FF2B5EF4-FFF2-40B4-BE49-F238E27FC236}">
                <a16:creationId xmlns:a16="http://schemas.microsoft.com/office/drawing/2014/main" id="{F5AE1D10-3281-88AB-E77B-68C19B1FE722}"/>
              </a:ext>
            </a:extLst>
          </p:cNvPr>
          <p:cNvPicPr>
            <a:picLocks noChangeAspect="1"/>
          </p:cNvPicPr>
          <p:nvPr/>
        </p:nvPicPr>
        <p:blipFill>
          <a:blip r:embed="rId3"/>
          <a:stretch>
            <a:fillRect/>
          </a:stretch>
        </p:blipFill>
        <p:spPr>
          <a:xfrm>
            <a:off x="6572749" y="1402080"/>
            <a:ext cx="5264421" cy="3336673"/>
          </a:xfrm>
          <a:prstGeom prst="rect">
            <a:avLst/>
          </a:prstGeom>
        </p:spPr>
      </p:pic>
      <p:sp>
        <p:nvSpPr>
          <p:cNvPr id="6" name="Rectangle 5">
            <a:extLst>
              <a:ext uri="{FF2B5EF4-FFF2-40B4-BE49-F238E27FC236}">
                <a16:creationId xmlns:a16="http://schemas.microsoft.com/office/drawing/2014/main" id="{023CBEBD-5E43-7E44-7FD1-D735412374C1}"/>
              </a:ext>
            </a:extLst>
          </p:cNvPr>
          <p:cNvSpPr/>
          <p:nvPr/>
        </p:nvSpPr>
        <p:spPr>
          <a:xfrm>
            <a:off x="7741920" y="4947920"/>
            <a:ext cx="3169920" cy="58928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t>Schematic Diagram</a:t>
            </a:r>
          </a:p>
        </p:txBody>
      </p:sp>
      <p:sp>
        <p:nvSpPr>
          <p:cNvPr id="7" name="Rectangle 6">
            <a:extLst>
              <a:ext uri="{FF2B5EF4-FFF2-40B4-BE49-F238E27FC236}">
                <a16:creationId xmlns:a16="http://schemas.microsoft.com/office/drawing/2014/main" id="{C15DA713-AD78-C94F-42E3-43ADB0D2EFC4}"/>
              </a:ext>
            </a:extLst>
          </p:cNvPr>
          <p:cNvSpPr/>
          <p:nvPr/>
        </p:nvSpPr>
        <p:spPr>
          <a:xfrm>
            <a:off x="1910080" y="4947920"/>
            <a:ext cx="3169920" cy="58928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t>Circuit Diagram</a:t>
            </a:r>
          </a:p>
        </p:txBody>
      </p:sp>
    </p:spTree>
    <p:extLst>
      <p:ext uri="{BB962C8B-B14F-4D97-AF65-F5344CB8AC3E}">
        <p14:creationId xmlns:p14="http://schemas.microsoft.com/office/powerpoint/2010/main" val="4053559227"/>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64A2AC-697B-055C-B0D5-668D331C88DF}"/>
              </a:ext>
            </a:extLst>
          </p:cNvPr>
          <p:cNvSpPr>
            <a:spLocks noGrp="1"/>
          </p:cNvSpPr>
          <p:nvPr>
            <p:ph type="title"/>
          </p:nvPr>
        </p:nvSpPr>
        <p:spPr>
          <a:xfrm>
            <a:off x="2970213" y="0"/>
            <a:ext cx="6417627" cy="1478570"/>
          </a:xfrm>
        </p:spPr>
        <p:txBody>
          <a:bodyPr>
            <a:normAutofit/>
          </a:bodyPr>
          <a:lstStyle/>
          <a:p>
            <a:r>
              <a:rPr lang="en-IN" sz="4400" dirty="0">
                <a:highlight>
                  <a:srgbClr val="800000"/>
                </a:highlight>
              </a:rPr>
              <a:t>SOFTWARE REQUIRMENT</a:t>
            </a:r>
          </a:p>
        </p:txBody>
      </p:sp>
      <p:sp>
        <p:nvSpPr>
          <p:cNvPr id="7" name="Content Placeholder 6">
            <a:extLst>
              <a:ext uri="{FF2B5EF4-FFF2-40B4-BE49-F238E27FC236}">
                <a16:creationId xmlns:a16="http://schemas.microsoft.com/office/drawing/2014/main" id="{A896F8FA-05B4-CFFD-96A8-E7B499622498}"/>
              </a:ext>
            </a:extLst>
          </p:cNvPr>
          <p:cNvSpPr>
            <a:spLocks noGrp="1"/>
          </p:cNvSpPr>
          <p:nvPr>
            <p:ph idx="1"/>
          </p:nvPr>
        </p:nvSpPr>
        <p:spPr>
          <a:xfrm>
            <a:off x="1141412" y="1330960"/>
            <a:ext cx="9905999" cy="5100319"/>
          </a:xfrm>
        </p:spPr>
        <p:txBody>
          <a:bodyPr>
            <a:normAutofit/>
          </a:bodyPr>
          <a:lstStyle/>
          <a:p>
            <a:pPr marL="0" indent="0">
              <a:buNone/>
            </a:pPr>
            <a:r>
              <a:rPr lang="en-US" sz="2800" dirty="0">
                <a:solidFill>
                  <a:schemeClr val="bg1"/>
                </a:solidFill>
              </a:rPr>
              <a:t>Arduino IDE</a:t>
            </a:r>
          </a:p>
          <a:p>
            <a:r>
              <a:rPr lang="en-US" dirty="0">
                <a:solidFill>
                  <a:schemeClr val="bg1"/>
                </a:solidFill>
              </a:rPr>
              <a:t> The Arduino software is an open-source integrated development environment(IDE) used to write and upload programs to Arduino boards. </a:t>
            </a:r>
          </a:p>
          <a:p>
            <a:r>
              <a:rPr lang="en-US" dirty="0">
                <a:solidFill>
                  <a:schemeClr val="bg1"/>
                </a:solidFill>
              </a:rPr>
              <a:t> The Arduino software includes a text editor for writing code, a compiler for converting the code into machine language, and a serial monitor for uploading the code to the Arduino board and viewing output. </a:t>
            </a:r>
          </a:p>
          <a:p>
            <a:r>
              <a:rPr lang="en-US" dirty="0">
                <a:solidFill>
                  <a:schemeClr val="bg1"/>
                </a:solidFill>
              </a:rPr>
              <a:t> The Arduino software is a powerful tool for anyone interested in learning about electronics and programming. </a:t>
            </a:r>
          </a:p>
          <a:p>
            <a:r>
              <a:rPr lang="en-US" dirty="0">
                <a:solidFill>
                  <a:schemeClr val="bg1"/>
                </a:solidFill>
              </a:rPr>
              <a:t>It is easy to use and can be used to create a wide variety of projects, from simple LED blinkers to complex robots.</a:t>
            </a:r>
            <a:endParaRPr lang="en-IN" dirty="0">
              <a:solidFill>
                <a:schemeClr val="bg1"/>
              </a:solidFill>
            </a:endParaRPr>
          </a:p>
        </p:txBody>
      </p:sp>
      <p:pic>
        <p:nvPicPr>
          <p:cNvPr id="9" name="Picture 8">
            <a:extLst>
              <a:ext uri="{FF2B5EF4-FFF2-40B4-BE49-F238E27FC236}">
                <a16:creationId xmlns:a16="http://schemas.microsoft.com/office/drawing/2014/main" id="{2D5BA6CF-BBDD-09B9-083D-690809ECEF97}"/>
              </a:ext>
            </a:extLst>
          </p:cNvPr>
          <p:cNvPicPr>
            <a:picLocks noChangeAspect="1"/>
          </p:cNvPicPr>
          <p:nvPr/>
        </p:nvPicPr>
        <p:blipFill>
          <a:blip r:embed="rId2"/>
          <a:stretch>
            <a:fillRect/>
          </a:stretch>
        </p:blipFill>
        <p:spPr>
          <a:xfrm>
            <a:off x="9458960" y="702277"/>
            <a:ext cx="2560320" cy="1257365"/>
          </a:xfrm>
          <a:prstGeom prst="rect">
            <a:avLst/>
          </a:prstGeom>
        </p:spPr>
      </p:pic>
    </p:spTree>
    <p:extLst>
      <p:ext uri="{BB962C8B-B14F-4D97-AF65-F5344CB8AC3E}">
        <p14:creationId xmlns:p14="http://schemas.microsoft.com/office/powerpoint/2010/main" val="42684006"/>
      </p:ext>
    </p:extLst>
  </p:cSld>
  <p:clrMapOvr>
    <a:masterClrMapping/>
  </p:clrMapOvr>
  <p:transition spd="slow">
    <p:push dir="u"/>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docProps/app.xml><?xml version="1.0" encoding="utf-8"?>
<Properties xmlns="http://schemas.openxmlformats.org/officeDocument/2006/extended-properties" xmlns:vt="http://schemas.openxmlformats.org/officeDocument/2006/docPropsVTypes">
  <Template>TM04033919[[fn=Circuit]]</Template>
  <TotalTime>176</TotalTime>
  <Words>872</Words>
  <Application>Microsoft Office PowerPoint</Application>
  <PresentationFormat>Widescreen</PresentationFormat>
  <Paragraphs>80</Paragraphs>
  <Slides>13</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13</vt:i4>
      </vt:variant>
    </vt:vector>
  </HeadingPairs>
  <TitlesOfParts>
    <vt:vector size="17" baseType="lpstr">
      <vt:lpstr>Arial</vt:lpstr>
      <vt:lpstr>Times New Roman</vt:lpstr>
      <vt:lpstr>Tw Cen MT</vt:lpstr>
      <vt:lpstr>Circuit</vt:lpstr>
      <vt:lpstr>PowerPoint Presentation</vt:lpstr>
      <vt:lpstr>Abstract</vt:lpstr>
      <vt:lpstr>                      INTRODUCTION </vt:lpstr>
      <vt:lpstr>                           BLOCK DIAGRAM </vt:lpstr>
      <vt:lpstr>                HARDWARE DESCRIPTION </vt:lpstr>
      <vt:lpstr>PowerPoint Presentation</vt:lpstr>
      <vt:lpstr>IR SENSOR </vt:lpstr>
      <vt:lpstr>PowerPoint Presentation</vt:lpstr>
      <vt:lpstr>SOFTWARE REQUIRMENT</vt:lpstr>
      <vt:lpstr>APPENDIX B - SOURCE CODE</vt:lpstr>
      <vt:lpstr>FLOWCHART </vt:lpstr>
      <vt:lpstr>Conclusion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komal p jadimath</dc:creator>
  <cp:lastModifiedBy>komal p jadimath</cp:lastModifiedBy>
  <cp:revision>5</cp:revision>
  <dcterms:created xsi:type="dcterms:W3CDTF">2024-02-02T16:28:10Z</dcterms:created>
  <dcterms:modified xsi:type="dcterms:W3CDTF">2024-02-04T06:11:29Z</dcterms:modified>
</cp:coreProperties>
</file>